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4" r:id="rId3"/>
    <p:sldMasterId id="2147483657" r:id="rId4"/>
    <p:sldMasterId id="2147483658" r:id="rId5"/>
    <p:sldMasterId id="2147483659" r:id="rId6"/>
    <p:sldMasterId id="2147483660" r:id="rId7"/>
    <p:sldMasterId id="2147483661" r:id="rId8"/>
    <p:sldMasterId id="2147483662" r:id="rId9"/>
    <p:sldMasterId id="2147483817" r:id="rId10"/>
  </p:sldMasterIdLst>
  <p:notesMasterIdLst>
    <p:notesMasterId r:id="rId36"/>
  </p:notesMasterIdLst>
  <p:handoutMasterIdLst>
    <p:handoutMasterId r:id="rId37"/>
  </p:handoutMasterIdLst>
  <p:sldIdLst>
    <p:sldId id="257" r:id="rId11"/>
    <p:sldId id="266" r:id="rId12"/>
    <p:sldId id="267" r:id="rId13"/>
    <p:sldId id="286" r:id="rId14"/>
    <p:sldId id="269" r:id="rId15"/>
    <p:sldId id="265" r:id="rId16"/>
    <p:sldId id="276" r:id="rId17"/>
    <p:sldId id="277" r:id="rId18"/>
    <p:sldId id="278" r:id="rId19"/>
    <p:sldId id="270" r:id="rId20"/>
    <p:sldId id="268" r:id="rId21"/>
    <p:sldId id="287" r:id="rId22"/>
    <p:sldId id="288" r:id="rId23"/>
    <p:sldId id="289" r:id="rId24"/>
    <p:sldId id="272" r:id="rId25"/>
    <p:sldId id="279" r:id="rId26"/>
    <p:sldId id="271" r:id="rId27"/>
    <p:sldId id="281" r:id="rId28"/>
    <p:sldId id="283" r:id="rId29"/>
    <p:sldId id="282" r:id="rId30"/>
    <p:sldId id="274" r:id="rId31"/>
    <p:sldId id="280" r:id="rId32"/>
    <p:sldId id="284" r:id="rId33"/>
    <p:sldId id="273" r:id="rId34"/>
    <p:sldId id="263" r:id="rId35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CF28D84-2587-4627-8AB5-F81ADE6A526A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81C3DC6-B2EA-4188-B5C3-AD020ADE6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F4679C8-8124-41D3-A012-8E5FE666A6C1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7366A63-FA60-4D2C-9D6A-53F955A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DB8C-105D-4979-B999-6E186A527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03106-107A-4D81-B890-C8F1A2BF8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C7397-9700-46A1-8712-74AC7E65FD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86982"/>
      </p:ext>
    </p:extLst>
  </p:cSld>
  <p:clrMapOvr>
    <a:masterClrMapping/>
  </p:clrMapOvr>
  <p:transition spd="med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8E67-B7F4-45CD-8006-B19D37E4F8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33322"/>
      </p:ext>
    </p:extLst>
  </p:cSld>
  <p:clrMapOvr>
    <a:masterClrMapping/>
  </p:clrMapOvr>
  <p:transition spd="med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6FEF5-E846-417B-91FE-07255BEE5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31688"/>
      </p:ext>
    </p:extLst>
  </p:cSld>
  <p:clrMapOvr>
    <a:masterClrMapping/>
  </p:clrMapOvr>
  <p:transition spd="med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8E1D-5FAE-4FC1-A4C7-F37FD6F952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89922"/>
      </p:ext>
    </p:extLst>
  </p:cSld>
  <p:clrMapOvr>
    <a:masterClrMapping/>
  </p:clrMapOvr>
  <p:transition spd="med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F2991-D65A-4294-9E47-AC9E94BAC6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9420"/>
      </p:ext>
    </p:extLst>
  </p:cSld>
  <p:clrMapOvr>
    <a:masterClrMapping/>
  </p:clrMapOvr>
  <p:transition spd="med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A0316-6CB1-4620-8DA4-7DB438791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79374"/>
      </p:ext>
    </p:extLst>
  </p:cSld>
  <p:clrMapOvr>
    <a:masterClrMapping/>
  </p:clrMapOvr>
  <p:transition spd="med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3925-4993-4B0A-9DD4-BA06B575CA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73878"/>
      </p:ext>
    </p:extLst>
  </p:cSld>
  <p:clrMapOvr>
    <a:masterClrMapping/>
  </p:clrMapOvr>
  <p:transition spd="med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C1CAD-D18E-4DAB-9BE9-8BB60FD651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63110"/>
      </p:ext>
    </p:extLst>
  </p:cSld>
  <p:clrMapOvr>
    <a:masterClrMapping/>
  </p:clrMapOvr>
  <p:transition spd="med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A3B9A-05D1-4FF1-98A5-8CCF8B8B8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03699"/>
      </p:ext>
    </p:extLst>
  </p:cSld>
  <p:clrMapOvr>
    <a:masterClrMapping/>
  </p:clrMapOvr>
  <p:transition spd="med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0A29F-9EBE-41B7-8127-58A90B20B6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3506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D76C1-C354-44B5-AF29-D381B8A7D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DF577-1A80-46D6-BD0E-03D91441B1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3678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5A39-2BB9-407E-9FFA-C61F51622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37D7E-2731-4DA2-B095-9FEEC0582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06494-8E07-482E-8A24-3ADE610DB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D83B1-685F-4089-8926-13E7E1352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B212B-E198-4B3A-B7BD-F74435497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AC93-4B3D-4E3B-99F5-FBFB6B031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300F-3BC8-4123-9A51-D7D24D5C6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BF47-A4BE-43D3-A382-8CE8D4F7C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9E8A-E475-49E2-8278-6DC74F5A3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63248-9232-4171-ABFE-F43F9F093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143F-52CA-4D2F-8B80-ABF97B32D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06812-4F9D-4612-8619-3C16E8128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BF337-AE25-48E1-A0EB-04BE17865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2736A-359E-4FEE-93E8-1200E0BC5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F53C4-6266-4424-BDE0-7E19A62E0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1D3C1-7AD1-4C56-8C82-44D0250D6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8198-B059-4DE0-AD2B-5EF8ADEF3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E7D8-FDF6-4D7E-A3BB-5B1AD89BD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4410E-67DC-45A4-AB7F-31505EDC8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4CC47-5028-4734-94E1-BE9D74827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3D81A-E3CD-4858-A4C0-81EB36F6F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B97B8-DD35-417E-9C25-C8B21ABA6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2338-7EBB-4FF2-B572-F6CC1D838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DD49-23B5-4371-8B82-912B08935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55182-7B8F-4B89-8FD2-74E2DB1CD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E44A-ADEA-45AB-887B-7B8885BAC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023A-EB2C-4426-8721-7B795DA7B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CD044-C151-42C0-9EE0-C4D2DAD22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8C6C-3D8D-4BC8-997F-59327B919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1D98-D878-4D04-9893-92A9831A6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E605-11EE-4C70-9EF0-025B8A955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26CC-A47B-40E1-822C-8FD5E3FCE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08982-1738-4AC2-8C69-1D158CAAF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D602-C86F-4ABE-AA8B-29B3CD273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6953-E981-4105-950D-95D8A7625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5B0B6-9D15-41D8-9DBB-E3DDC0475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F2A60-D8C8-4E49-8681-1EE4BA134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1085F-3B45-4B41-998E-4DCEF013B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8EB3-7382-47E0-B2AE-2F13A4196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55753-50F7-4F58-8E0E-2288F8D9B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BA6B-62C2-44EF-B2EC-4213A7CB3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A61B-FBD0-44DB-876C-4D4403D59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2970-815D-4BD2-8E96-3FBFF1237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101F2-9E34-4800-8728-2766F7566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FE2B-BBA7-4B3F-AED9-3EA946042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253F-38F1-4E5A-8D9F-FF1BCDD45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4B57A-75AA-4E27-ABB7-DFD876C19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BE69-6B59-4230-B07F-C001A8CF1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6D8B-5682-49B5-BCCC-5D39E290A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F475E-BA9B-4983-A139-42164E3E0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BC7F1-3A72-4CB1-A4D0-D9219D5FC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7BC1-E37C-4227-ACE6-675DC6A8A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43AB2-B868-4050-9EC8-582A6C2DD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0317-F0C5-4532-8D6A-78303F67D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218EE-0615-48DD-A4ED-E5A4B0AD9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CD560-92BE-4030-9C79-093C58D76C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CD956-0D15-4BD7-AA86-A64457A46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B72C-E67C-42DF-AB4E-BAD5FCC66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42C1-147E-4788-A651-BC30628AD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D8D9-33FA-4E49-8F01-A5951ABD0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8559-61C4-4874-A8B9-085663A64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D858-694B-4DBF-B074-E7D5E37E4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0D67B-D00E-4F24-B29C-912593296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D0713-82BB-4DFA-8E6E-D2BCEF304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DC33-997C-4C7F-836F-365540F71E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1E7AD-BD56-4CB9-8AA5-A342E6CDB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5B6E-96D5-408D-99E9-5271EBC73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5F8B-DB76-4BA2-85AC-7C33A78FD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BE70-898D-493B-A2AB-9BF167249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D3D47-E571-41AF-91E8-276796B7A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C41A4-662D-42E2-AE34-2DD0ACD04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11EB-7974-4893-BA7A-82280F0DC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16E1B-DD66-47B5-B4E5-305739F63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235B-8102-4E7C-81C9-F3301BAF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36F5-E039-44A6-B86E-08FA6D86E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D829-B13F-4466-9A7A-F87579FE5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A1748-78BB-4F82-98B1-87B69F2C6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4FE4-06D0-454A-BFA4-4D3C3069C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2988-F5C8-4989-A1F8-8806D45E0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8431-6145-45FF-BD83-25A06E911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80413-32AE-437F-941B-533D60FD6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AD23D-BF7B-4071-AE26-71E897F82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CC66F-CC59-419C-B437-0A064EBF9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E60AC-43D2-4365-9E67-A10E11925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9E58-D914-40EC-A8B0-F09BD88D7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18F8-C204-44A3-8F64-07DC37475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91618-0C6D-461E-9F29-23BF9736C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76656-405F-47E7-8D9B-E5ACC244C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74E2-5CD9-4FCD-B1C4-DC31A1F98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C1E8F-312E-48D5-985C-F5E6EA709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AD829-864F-4B59-957B-38FAFCAA0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C2F55-FD63-4B7F-922E-54036FB0E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354D4-2257-4664-A6D3-6594BDB52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2F46-F56B-47E1-8DD8-1A98A543F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F355C-AD84-4B04-9FDE-925A561F6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6603D-134B-4F3C-BCE6-7AF8A052EF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473473-549F-4246-890C-27999C02FED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rewin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D367EC-E91E-4AD5-BFBD-62B9D3CD3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1751" name="Picture 7" descr="who will love the church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7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74052-852B-4E90-B166-4DB73D0524A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9" name="Picture 7" descr="remember the wonder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5A5E8B-068A-4EFF-BF36-EEE7F03CEE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439" name="Picture 7" descr="gift of forgiveness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875D35-68C8-469D-BEE9-25A030301E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4583" name="Picture 7" descr="Creation New, A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526C1B-D45C-4300-B353-3E142FEE710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7" name="Picture 7" descr="who will love the church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B5A69F-1C7C-4004-A0AA-12B46742AA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751" name="Picture 7" descr="who will love the church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FFD9C0-9D8E-4494-B122-5BD081C0F62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799" name="Picture 7" descr="all are welc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DF6C36-FFB7-48F5-8070-4F56CB0862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7351" name="Picture 7" descr="ambassadors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1A1888-5188-4F33-A92F-ED63C34C58B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8375" name="Picture 7" descr="impact your worl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6324600" cy="19050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#2.  You are to never stop Growing! </a:t>
            </a:r>
          </a:p>
          <a:p>
            <a:endParaRPr 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You are a </a:t>
            </a:r>
            <a:r>
              <a:rPr lang="en-US" dirty="0" smtClean="0">
                <a:solidFill>
                  <a:schemeClr val="bg1"/>
                </a:solidFill>
              </a:rPr>
              <a:t>Work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Progress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772400" cy="20574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Babes in Christ (I Peter 2:2, I </a:t>
            </a:r>
            <a:r>
              <a:rPr lang="en-US" sz="4000" dirty="0" err="1">
                <a:solidFill>
                  <a:schemeClr val="bg1"/>
                </a:solidFill>
              </a:rPr>
              <a:t>Cor</a:t>
            </a:r>
            <a:r>
              <a:rPr lang="en-US" sz="4000" dirty="0">
                <a:solidFill>
                  <a:schemeClr val="bg1"/>
                </a:solidFill>
              </a:rPr>
              <a:t> 3:1-2</a:t>
            </a:r>
            <a:r>
              <a:rPr lang="en-US" sz="4000" dirty="0" smtClean="0">
                <a:solidFill>
                  <a:schemeClr val="bg1"/>
                </a:solidFill>
              </a:rPr>
              <a:t>).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92D050"/>
                </a:solidFill>
              </a:rPr>
              <a:t>Constant growth is essential!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5943600" y="3810000"/>
            <a:ext cx="3200400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SHORT BABY ALLEGATORS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153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3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17 FEET TO 19 FEET LONG!</a:t>
            </a:r>
            <a:br>
              <a:rPr lang="en-US" dirty="0" smtClean="0"/>
            </a:br>
            <a:r>
              <a:rPr lang="en-US" sz="4000" dirty="0" smtClean="0"/>
              <a:t>Up to 1300 </a:t>
            </a:r>
            <a:r>
              <a:rPr lang="en-US" sz="4000" dirty="0" err="1" smtClean="0"/>
              <a:t>lbs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799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3276600"/>
            <a:ext cx="55626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NEVER STOP    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GROWING!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9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are a work in progress!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772400" cy="32766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Babes in Christ (I Peter 2:2, I </a:t>
            </a:r>
            <a:r>
              <a:rPr lang="en-US" sz="4000" dirty="0" err="1">
                <a:solidFill>
                  <a:schemeClr val="bg1"/>
                </a:solidFill>
              </a:rPr>
              <a:t>Cor</a:t>
            </a:r>
            <a:r>
              <a:rPr lang="en-US" sz="4000" dirty="0">
                <a:solidFill>
                  <a:schemeClr val="bg1"/>
                </a:solidFill>
              </a:rPr>
              <a:t> 3:1-2</a:t>
            </a:r>
            <a:r>
              <a:rPr lang="en-US" sz="4000" dirty="0" smtClean="0">
                <a:solidFill>
                  <a:schemeClr val="bg1"/>
                </a:solidFill>
              </a:rPr>
              <a:t>)!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Satan will tempt us but with God you can </a:t>
            </a:r>
            <a:r>
              <a:rPr lang="en-US" sz="4000" dirty="0" smtClean="0">
                <a:solidFill>
                  <a:schemeClr val="bg1"/>
                </a:solidFill>
              </a:rPr>
              <a:t>overcome </a:t>
            </a:r>
            <a:r>
              <a:rPr lang="en-US" sz="4000" dirty="0">
                <a:solidFill>
                  <a:schemeClr val="bg1"/>
                </a:solidFill>
              </a:rPr>
              <a:t>(I </a:t>
            </a:r>
            <a:r>
              <a:rPr lang="en-US" sz="4000" dirty="0" err="1">
                <a:solidFill>
                  <a:schemeClr val="bg1"/>
                </a:solidFill>
              </a:rPr>
              <a:t>Cor</a:t>
            </a:r>
            <a:r>
              <a:rPr lang="en-US" sz="4000" dirty="0">
                <a:solidFill>
                  <a:schemeClr val="bg1"/>
                </a:solidFill>
              </a:rPr>
              <a:t> 10:11-13</a:t>
            </a:r>
            <a:r>
              <a:rPr lang="en-US" sz="4000" dirty="0" smtClean="0">
                <a:solidFill>
                  <a:schemeClr val="bg1"/>
                </a:solidFill>
              </a:rPr>
              <a:t>)!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5943600" y="3810000"/>
            <a:ext cx="3200400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67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5562600" cy="22098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bg1"/>
                </a:solidFill>
              </a:rPr>
              <a:t>#3.  There is a possibility of Falling!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Be on guard!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3992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 </a:t>
            </a:r>
            <a:r>
              <a:rPr lang="en-US" sz="3600" dirty="0" err="1">
                <a:solidFill>
                  <a:schemeClr val="bg1"/>
                </a:solidFill>
              </a:rPr>
              <a:t>Cor</a:t>
            </a:r>
            <a:r>
              <a:rPr lang="en-US" sz="3600" dirty="0">
                <a:solidFill>
                  <a:schemeClr val="bg1"/>
                </a:solidFill>
              </a:rPr>
              <a:t> 10:12  “He that thinks he stands… </a:t>
            </a:r>
            <a:r>
              <a:rPr lang="en-US" sz="3600" i="1" dirty="0">
                <a:solidFill>
                  <a:schemeClr val="bg1"/>
                </a:solidFill>
              </a:rPr>
              <a:t>take heed!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8:31 “</a:t>
            </a:r>
            <a:r>
              <a:rPr lang="en-US" sz="3600" i="1" u="sng" dirty="0">
                <a:solidFill>
                  <a:schemeClr val="bg1"/>
                </a:solidFill>
              </a:rPr>
              <a:t>If</a:t>
            </a:r>
            <a:r>
              <a:rPr lang="en-US" sz="3600" i="1" dirty="0">
                <a:solidFill>
                  <a:schemeClr val="bg1"/>
                </a:solidFill>
              </a:rPr>
              <a:t> you</a:t>
            </a:r>
            <a:r>
              <a:rPr lang="en-US" sz="3600" dirty="0">
                <a:solidFill>
                  <a:schemeClr val="bg1"/>
                </a:solidFill>
              </a:rPr>
              <a:t> continue in my word, you are my disciples!”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I </a:t>
            </a:r>
            <a:r>
              <a:rPr lang="en-US" sz="3600" dirty="0" err="1">
                <a:solidFill>
                  <a:schemeClr val="bg1"/>
                </a:solidFill>
              </a:rPr>
              <a:t>Jn</a:t>
            </a:r>
            <a:r>
              <a:rPr lang="en-US" sz="3600" dirty="0">
                <a:solidFill>
                  <a:schemeClr val="bg1"/>
                </a:solidFill>
              </a:rPr>
              <a:t> 2:1-2 “I write that you </a:t>
            </a:r>
            <a:r>
              <a:rPr lang="en-US" sz="3600" i="1" dirty="0">
                <a:solidFill>
                  <a:schemeClr val="bg1"/>
                </a:solidFill>
              </a:rPr>
              <a:t>sin not</a:t>
            </a:r>
            <a:r>
              <a:rPr lang="en-US" sz="3600" dirty="0">
                <a:solidFill>
                  <a:schemeClr val="bg1"/>
                </a:solidFill>
              </a:rPr>
              <a:t>..”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Simon the Sorcerer – Acts 8:17-24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5562600" cy="17526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#4. Representative of Jesus Christ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 Cor 3:2-3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bg1"/>
                </a:solidFill>
              </a:rPr>
              <a:t> “You are our letter, </a:t>
            </a:r>
            <a:r>
              <a:rPr lang="en-US" sz="4000" u="sng" dirty="0">
                <a:solidFill>
                  <a:schemeClr val="bg1"/>
                </a:solidFill>
              </a:rPr>
              <a:t>written in our hearts, known and read by all men</a:t>
            </a:r>
            <a:r>
              <a:rPr lang="en-US" sz="4000" dirty="0">
                <a:solidFill>
                  <a:schemeClr val="bg1"/>
                </a:solidFill>
              </a:rPr>
              <a:t>; being manifested that you are a letter of Christ, cared for by us, written not with ink but </a:t>
            </a:r>
            <a:r>
              <a:rPr lang="en-US" sz="4000" u="sng" dirty="0">
                <a:solidFill>
                  <a:schemeClr val="bg1"/>
                </a:solidFill>
              </a:rPr>
              <a:t>with the Spirit of the living God</a:t>
            </a:r>
            <a:r>
              <a:rPr lang="en-US" sz="4000" dirty="0">
                <a:solidFill>
                  <a:schemeClr val="bg1"/>
                </a:solidFill>
              </a:rPr>
              <a:t>, not on tablets of stone but on tablets of human hearts.”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3914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REMEMBER WHO YOU ARE!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5562600" cy="19812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#5.  Jesus Christ is our example!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Jesus Christ is our example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971800"/>
          </a:xfrm>
          <a:solidFill>
            <a:schemeClr val="tx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1 Peter 2:21-22  “For you have been called for </a:t>
            </a:r>
            <a:r>
              <a:rPr lang="en-US" sz="3600" u="sng" dirty="0" smtClean="0">
                <a:solidFill>
                  <a:schemeClr val="bg1"/>
                </a:solidFill>
              </a:rPr>
              <a:t>this purpose</a:t>
            </a:r>
            <a:r>
              <a:rPr lang="en-US" sz="3600" dirty="0" smtClean="0">
                <a:solidFill>
                  <a:schemeClr val="bg1"/>
                </a:solidFill>
              </a:rPr>
              <a:t>, since Christ also suffered for you, </a:t>
            </a:r>
            <a:r>
              <a:rPr lang="en-US" sz="3600" u="sng" dirty="0" smtClean="0">
                <a:solidFill>
                  <a:schemeClr val="bg1"/>
                </a:solidFill>
              </a:rPr>
              <a:t>leaving you an example for you to follow in His steps</a:t>
            </a:r>
            <a:r>
              <a:rPr lang="en-US" sz="3600" dirty="0" smtClean="0">
                <a:solidFill>
                  <a:schemeClr val="bg1"/>
                </a:solidFill>
              </a:rPr>
              <a:t>.”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Jesus Christ is our 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971800"/>
          </a:xfrm>
          <a:solidFill>
            <a:schemeClr val="tx1"/>
          </a:solidFill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Heb</a:t>
            </a:r>
            <a:r>
              <a:rPr lang="en-US" sz="3600" dirty="0">
                <a:solidFill>
                  <a:schemeClr val="bg1"/>
                </a:solidFill>
              </a:rPr>
              <a:t> 12:1-2  “Let us run with patience the race ... </a:t>
            </a:r>
            <a:r>
              <a:rPr lang="en-US" sz="3600" u="sng" dirty="0">
                <a:solidFill>
                  <a:schemeClr val="bg1"/>
                </a:solidFill>
              </a:rPr>
              <a:t>looking to Jesus</a:t>
            </a:r>
            <a:r>
              <a:rPr lang="en-US" sz="3600" dirty="0">
                <a:solidFill>
                  <a:schemeClr val="bg1"/>
                </a:solidFill>
              </a:rPr>
              <a:t>, the author and finisher of our faith.” </a:t>
            </a:r>
          </a:p>
          <a:p>
            <a:r>
              <a:rPr lang="en-US" sz="3600" dirty="0">
                <a:solidFill>
                  <a:schemeClr val="bg1"/>
                </a:solidFill>
              </a:rPr>
              <a:t>Cure for pride is to always compare </a:t>
            </a:r>
            <a:r>
              <a:rPr lang="en-US" sz="3600" dirty="0" smtClean="0">
                <a:solidFill>
                  <a:schemeClr val="bg1"/>
                </a:solidFill>
              </a:rPr>
              <a:t>ourselves </a:t>
            </a:r>
            <a:r>
              <a:rPr lang="en-US" sz="3600" dirty="0">
                <a:solidFill>
                  <a:schemeClr val="bg1"/>
                </a:solidFill>
              </a:rPr>
              <a:t>to </a:t>
            </a:r>
            <a:r>
              <a:rPr lang="en-US" sz="3600" i="1" dirty="0">
                <a:solidFill>
                  <a:schemeClr val="bg1"/>
                </a:solidFill>
              </a:rPr>
              <a:t>sinless</a:t>
            </a:r>
            <a:r>
              <a:rPr lang="en-US" sz="3600" dirty="0">
                <a:solidFill>
                  <a:schemeClr val="bg1"/>
                </a:solidFill>
              </a:rPr>
              <a:t> Jesus!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Christianity is . . 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38400"/>
          </a:xfrm>
          <a:solidFill>
            <a:schemeClr val="tx1"/>
          </a:solidFill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Science of character building</a:t>
            </a:r>
          </a:p>
          <a:p>
            <a:r>
              <a:rPr lang="en-US" sz="4000">
                <a:solidFill>
                  <a:schemeClr val="bg1"/>
                </a:solidFill>
              </a:rPr>
              <a:t>Philosophy of immortality</a:t>
            </a:r>
          </a:p>
          <a:p>
            <a:r>
              <a:rPr lang="en-US" sz="4000">
                <a:solidFill>
                  <a:schemeClr val="bg1"/>
                </a:solidFill>
              </a:rPr>
              <a:t>Solution to the riddle of existence!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imber 3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733800" y="5608638"/>
            <a:ext cx="5410200" cy="11287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9900"/>
                </a:solidFill>
                <a:latin typeface="Tahoma" pitchFamily="34" charset="0"/>
              </a:rPr>
              <a:t>Believe the gospel</a:t>
            </a:r>
            <a:r>
              <a:rPr lang="en-US" sz="2800" b="1">
                <a:solidFill>
                  <a:srgbClr val="FF9900"/>
                </a:solidFill>
                <a:latin typeface="Tahoma" pitchFamily="34" charset="0"/>
              </a:rPr>
              <a:t> </a:t>
            </a:r>
          </a:p>
          <a:p>
            <a:pPr eaLnBrk="0" hangingPunct="0"/>
            <a:r>
              <a:rPr lang="en-US" sz="2800" b="1">
                <a:latin typeface="Tahoma" pitchFamily="34" charset="0"/>
              </a:rPr>
              <a:t>(Mark 16:16)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33800" y="4129088"/>
            <a:ext cx="5410200" cy="11287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9900"/>
                </a:solidFill>
                <a:latin typeface="Tahoma" pitchFamily="34" charset="0"/>
              </a:rPr>
              <a:t>Repent of your sins</a:t>
            </a:r>
            <a:r>
              <a:rPr lang="en-US" sz="3200" b="1">
                <a:solidFill>
                  <a:schemeClr val="accent1"/>
                </a:solidFill>
                <a:latin typeface="Tahoma" pitchFamily="34" charset="0"/>
              </a:rPr>
              <a:t> </a:t>
            </a:r>
            <a:endParaRPr lang="en-US" sz="2800" b="1">
              <a:latin typeface="Tahoma" pitchFamily="34" charset="0"/>
            </a:endParaRPr>
          </a:p>
          <a:p>
            <a:pPr eaLnBrk="0" hangingPunct="0"/>
            <a:r>
              <a:rPr lang="en-US" sz="2800" b="1">
                <a:latin typeface="Tahoma" pitchFamily="34" charset="0"/>
              </a:rPr>
              <a:t>(Acts 2:38; Acts 17:30)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0" y="2605088"/>
            <a:ext cx="5334000" cy="11287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9900"/>
                </a:solidFill>
                <a:latin typeface="Tahoma" pitchFamily="34" charset="0"/>
              </a:rPr>
              <a:t>Confess your faith</a:t>
            </a:r>
            <a:r>
              <a:rPr lang="en-US" sz="2800" b="1">
                <a:latin typeface="Tahoma" pitchFamily="34" charset="0"/>
              </a:rPr>
              <a:t> </a:t>
            </a:r>
          </a:p>
          <a:p>
            <a:pPr eaLnBrk="0" hangingPunct="0"/>
            <a:r>
              <a:rPr lang="en-US" sz="2800" b="1">
                <a:latin typeface="Tahoma" pitchFamily="34" charset="0"/>
              </a:rPr>
              <a:t>(Romans 10:9-10)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0" y="1004888"/>
            <a:ext cx="5334000" cy="11287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9900"/>
                </a:solidFill>
                <a:latin typeface="Tahoma" pitchFamily="34" charset="0"/>
              </a:rPr>
              <a:t>Be baptized</a:t>
            </a:r>
            <a:r>
              <a:rPr lang="en-US" sz="3200" b="1">
                <a:solidFill>
                  <a:srgbClr val="FF9900"/>
                </a:solidFill>
                <a:latin typeface="Tahoma" pitchFamily="34" charset="0"/>
              </a:rPr>
              <a:t> </a:t>
            </a:r>
          </a:p>
          <a:p>
            <a:pPr eaLnBrk="0" hangingPunct="0"/>
            <a:r>
              <a:rPr lang="en-US" sz="2800" b="1">
                <a:latin typeface="Tahoma" pitchFamily="34" charset="0"/>
              </a:rPr>
              <a:t>(Mark 16:16; Acts 2:38)</a:t>
            </a:r>
            <a:endParaRPr lang="en-US" sz="3200" b="1">
              <a:latin typeface="Tahoma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67400" y="1857375"/>
            <a:ext cx="3082925" cy="301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0000FF"/>
                </a:solidFill>
                <a:latin typeface="Tahoma" pitchFamily="34" charset="0"/>
              </a:rPr>
              <a:t>Have You</a:t>
            </a:r>
          </a:p>
          <a:p>
            <a:pPr algn="ctr" eaLnBrk="0" hangingPunct="0"/>
            <a:r>
              <a:rPr lang="en-US" sz="4800" b="1">
                <a:solidFill>
                  <a:srgbClr val="0000FF"/>
                </a:solidFill>
                <a:latin typeface="Tahoma" pitchFamily="34" charset="0"/>
              </a:rPr>
              <a:t>Obeyed</a:t>
            </a:r>
          </a:p>
          <a:p>
            <a:pPr algn="ctr" eaLnBrk="0" hangingPunct="0"/>
            <a:r>
              <a:rPr lang="en-US" sz="4800" b="1">
                <a:solidFill>
                  <a:srgbClr val="0000FF"/>
                </a:solidFill>
                <a:latin typeface="Tahoma" pitchFamily="34" charset="0"/>
              </a:rPr>
              <a:t>The</a:t>
            </a:r>
          </a:p>
          <a:p>
            <a:pPr algn="ctr" eaLnBrk="0" hangingPunct="0"/>
            <a:r>
              <a:rPr lang="en-US" sz="4800" b="1">
                <a:solidFill>
                  <a:srgbClr val="0000FF"/>
                </a:solidFill>
                <a:latin typeface="Tahoma" pitchFamily="34" charset="0"/>
              </a:rPr>
              <a:t>Gospel?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0099"/>
                </a:solidFill>
                <a:latin typeface="Tahoma" pitchFamily="34" charset="0"/>
              </a:rPr>
              <a:t>Ready to Become a Christian?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9584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9584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 -0.00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 -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59" grpId="1"/>
      <p:bldP spid="19460" grpId="0" autoUpdateAnimBg="0"/>
      <p:bldP spid="19460" grpId="1"/>
      <p:bldP spid="19461" grpId="0" autoUpdateAnimBg="0"/>
      <p:bldP spid="19461" grpId="1"/>
      <p:bldP spid="19462" grpId="0" autoUpdateAnimBg="0"/>
      <p:bldP spid="19462" grpId="1"/>
      <p:bldP spid="19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90600"/>
            <a:ext cx="5867400" cy="25146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Five Things to Remember after Conversion!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90600"/>
            <a:ext cx="5867400" cy="25146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Five Things </a:t>
            </a:r>
            <a:r>
              <a:rPr lang="en-US" sz="4800" b="1" u="sng">
                <a:solidFill>
                  <a:schemeClr val="bg1"/>
                </a:solidFill>
              </a:rPr>
              <a:t>God Wants You To Do</a:t>
            </a:r>
            <a:r>
              <a:rPr lang="en-US" sz="4800" b="1">
                <a:solidFill>
                  <a:schemeClr val="bg1"/>
                </a:solidFill>
              </a:rPr>
              <a:t> After Conversion!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859124"/>
            <a:ext cx="8381999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Sunday AM  -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July 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5204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5562600" cy="16764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#1.  You are a new creature!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A New Creation!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9718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 true </a:t>
            </a:r>
            <a:r>
              <a:rPr lang="en-US" sz="3600" i="1" dirty="0">
                <a:solidFill>
                  <a:schemeClr val="bg1"/>
                </a:solidFill>
              </a:rPr>
              <a:t>conversion</a:t>
            </a:r>
            <a:r>
              <a:rPr lang="en-US" sz="3600" dirty="0">
                <a:solidFill>
                  <a:schemeClr val="bg1"/>
                </a:solidFill>
              </a:rPr>
              <a:t> is a </a:t>
            </a:r>
            <a:r>
              <a:rPr lang="en-US" sz="3600" i="1" dirty="0">
                <a:solidFill>
                  <a:schemeClr val="bg1"/>
                </a:solidFill>
              </a:rPr>
              <a:t>translation</a:t>
            </a:r>
            <a:r>
              <a:rPr lang="en-US" sz="3600" dirty="0">
                <a:solidFill>
                  <a:schemeClr val="bg1"/>
                </a:solidFill>
              </a:rPr>
              <a:t> into something </a:t>
            </a:r>
            <a:r>
              <a:rPr lang="en-US" sz="3600" dirty="0" smtClean="0">
                <a:solidFill>
                  <a:schemeClr val="bg1"/>
                </a:solidFill>
              </a:rPr>
              <a:t>different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(Col 1:13</a:t>
            </a:r>
            <a:r>
              <a:rPr lang="en-US" sz="3600" dirty="0" smtClean="0">
                <a:solidFill>
                  <a:schemeClr val="bg1"/>
                </a:solidFill>
              </a:rPr>
              <a:t>)!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Raised to walk in </a:t>
            </a:r>
            <a:r>
              <a:rPr lang="en-US" sz="3600" i="1" dirty="0">
                <a:solidFill>
                  <a:schemeClr val="bg1"/>
                </a:solidFill>
              </a:rPr>
              <a:t>newness of </a:t>
            </a:r>
            <a:r>
              <a:rPr lang="en-US" sz="3600" i="1" dirty="0" smtClean="0">
                <a:solidFill>
                  <a:schemeClr val="bg1"/>
                </a:solidFill>
              </a:rPr>
              <a:t>life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</a:rPr>
              <a:t>Rm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6:4</a:t>
            </a:r>
            <a:r>
              <a:rPr lang="en-US" sz="3600" dirty="0" smtClean="0">
                <a:solidFill>
                  <a:schemeClr val="bg1"/>
                </a:solidFill>
              </a:rPr>
              <a:t>)!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We are “called </a:t>
            </a:r>
            <a:r>
              <a:rPr lang="en-US" sz="3600" dirty="0" smtClean="0">
                <a:solidFill>
                  <a:schemeClr val="bg1"/>
                </a:solidFill>
              </a:rPr>
              <a:t>out”  (II </a:t>
            </a:r>
            <a:r>
              <a:rPr lang="en-US" sz="3600" dirty="0" err="1">
                <a:solidFill>
                  <a:schemeClr val="bg1"/>
                </a:solidFill>
              </a:rPr>
              <a:t>Cor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6:17)!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A New Creation!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743200"/>
          </a:xfrm>
          <a:solidFill>
            <a:schemeClr val="tx1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Must die to self in order to become a new </a:t>
            </a:r>
            <a:r>
              <a:rPr lang="en-US" sz="3600" dirty="0" smtClean="0">
                <a:solidFill>
                  <a:schemeClr val="bg1"/>
                </a:solidFill>
              </a:rPr>
              <a:t>creation </a:t>
            </a:r>
            <a:r>
              <a:rPr lang="en-US" sz="3600" dirty="0">
                <a:solidFill>
                  <a:schemeClr val="bg1"/>
                </a:solidFill>
              </a:rPr>
              <a:t>(Gal 2:20</a:t>
            </a:r>
            <a:r>
              <a:rPr lang="en-US" sz="3600" dirty="0" smtClean="0">
                <a:solidFill>
                  <a:schemeClr val="bg1"/>
                </a:solidFill>
              </a:rPr>
              <a:t>)!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Our </a:t>
            </a:r>
            <a:r>
              <a:rPr lang="en-US" sz="3600" i="1" dirty="0">
                <a:solidFill>
                  <a:schemeClr val="bg1"/>
                </a:solidFill>
              </a:rPr>
              <a:t>outward good behavior</a:t>
            </a:r>
            <a:r>
              <a:rPr lang="en-US" sz="3600" dirty="0">
                <a:solidFill>
                  <a:schemeClr val="bg1"/>
                </a:solidFill>
              </a:rPr>
              <a:t> is only a fruit of the change </a:t>
            </a:r>
            <a:r>
              <a:rPr lang="en-US" sz="3600" i="1" dirty="0" smtClean="0">
                <a:solidFill>
                  <a:schemeClr val="bg1"/>
                </a:solidFill>
              </a:rPr>
              <a:t>within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(I John 5:3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A New Creation!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8956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</a:rPr>
              <a:t>Christianity is not a way of looking at certain things, but a certain way of looking at all things!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Being on the church </a:t>
            </a:r>
            <a:r>
              <a:rPr lang="en-US" sz="3600" dirty="0" smtClean="0">
                <a:solidFill>
                  <a:schemeClr val="bg1"/>
                </a:solidFill>
              </a:rPr>
              <a:t>roll </a:t>
            </a:r>
            <a:r>
              <a:rPr lang="en-US" sz="3600" dirty="0">
                <a:solidFill>
                  <a:schemeClr val="bg1"/>
                </a:solidFill>
              </a:rPr>
              <a:t>does not necessarily make a true Christian.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496</Words>
  <Application>Microsoft Office PowerPoint</Application>
  <PresentationFormat>On-screen Show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1_Default Design</vt:lpstr>
      <vt:lpstr>Custom Design</vt:lpstr>
      <vt:lpstr>1_Custom Design</vt:lpstr>
      <vt:lpstr>6_Default Design</vt:lpstr>
      <vt:lpstr>3_Default Design</vt:lpstr>
      <vt:lpstr>2_Custom Design</vt:lpstr>
      <vt:lpstr>3_Custom Design</vt:lpstr>
      <vt:lpstr>4_Default Design</vt:lpstr>
      <vt:lpstr>7_Default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 Creation!</vt:lpstr>
      <vt:lpstr>A New Creation!</vt:lpstr>
      <vt:lpstr>A New Creation!</vt:lpstr>
      <vt:lpstr>PowerPoint Presentation</vt:lpstr>
      <vt:lpstr> You are a Work in Progress! </vt:lpstr>
      <vt:lpstr>SHORT BABY ALLEGATORS</vt:lpstr>
      <vt:lpstr>17 FEET TO 19 FEET LONG! Up to 1300 lbs</vt:lpstr>
      <vt:lpstr> You are a work in progress! </vt:lpstr>
      <vt:lpstr>PowerPoint Presentation</vt:lpstr>
      <vt:lpstr>Be on guard!  </vt:lpstr>
      <vt:lpstr>PowerPoint Presentation</vt:lpstr>
      <vt:lpstr>PowerPoint Presentation</vt:lpstr>
      <vt:lpstr>2 Cor 3:2-3</vt:lpstr>
      <vt:lpstr>PowerPoint Presentation</vt:lpstr>
      <vt:lpstr>PowerPoint Presentation</vt:lpstr>
      <vt:lpstr>Jesus Christ is our example</vt:lpstr>
      <vt:lpstr>Jesus Christ is our example</vt:lpstr>
      <vt:lpstr>Christianity is . . .</vt:lpstr>
      <vt:lpstr>PowerPoint Presentation</vt:lpstr>
    </vt:vector>
  </TitlesOfParts>
  <Company>Integrity Financial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Carleton B. Hunter</dc:creator>
  <cp:lastModifiedBy>Test Account</cp:lastModifiedBy>
  <cp:revision>13</cp:revision>
  <cp:lastPrinted>2011-06-26T06:24:04Z</cp:lastPrinted>
  <dcterms:created xsi:type="dcterms:W3CDTF">2009-09-19T23:06:44Z</dcterms:created>
  <dcterms:modified xsi:type="dcterms:W3CDTF">2014-08-05T23:24:26Z</dcterms:modified>
</cp:coreProperties>
</file>