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66" r:id="rId2"/>
    <p:sldMasterId id="2147483678" r:id="rId3"/>
    <p:sldMasterId id="2147483691" r:id="rId4"/>
    <p:sldMasterId id="2147483703" r:id="rId5"/>
  </p:sldMasterIdLst>
  <p:notesMasterIdLst>
    <p:notesMasterId r:id="rId24"/>
  </p:notesMasterIdLst>
  <p:handoutMasterIdLst>
    <p:handoutMasterId r:id="rId25"/>
  </p:handoutMasterIdLst>
  <p:sldIdLst>
    <p:sldId id="305" r:id="rId6"/>
    <p:sldId id="273" r:id="rId7"/>
    <p:sldId id="288" r:id="rId8"/>
    <p:sldId id="320" r:id="rId9"/>
    <p:sldId id="321" r:id="rId10"/>
    <p:sldId id="281" r:id="rId11"/>
    <p:sldId id="322" r:id="rId12"/>
    <p:sldId id="280" r:id="rId13"/>
    <p:sldId id="279" r:id="rId14"/>
    <p:sldId id="283" r:id="rId15"/>
    <p:sldId id="328" r:id="rId16"/>
    <p:sldId id="326" r:id="rId17"/>
    <p:sldId id="327" r:id="rId18"/>
    <p:sldId id="314" r:id="rId19"/>
    <p:sldId id="282" r:id="rId20"/>
    <p:sldId id="293" r:id="rId21"/>
    <p:sldId id="300" r:id="rId22"/>
    <p:sldId id="31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808080"/>
    <a:srgbClr val="996633"/>
    <a:srgbClr val="FF33CC"/>
    <a:srgbClr val="333333"/>
    <a:srgbClr val="3333FF"/>
    <a:srgbClr val="FF3300"/>
    <a:srgbClr val="D8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93B42460-6ABB-49D4-95F9-1F25C9259E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2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7A126B08-A2B1-45CB-B712-D658DEA769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20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EB77B-496F-4C31-A596-0E1ED0A93C0E}" type="slidenum">
              <a:rPr lang="en-US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E4844-1ADF-4B37-BC55-F827BEF2DC40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231AA-5A87-41AA-A353-B52B51FC3A2C}" type="slidenum">
              <a:rPr lang="en-US"/>
              <a:pPr/>
              <a:t>16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7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9E861-8FE5-4831-B6D6-E72A0CEB2490}" type="slidenum">
              <a:rPr lang="en-US"/>
              <a:pPr/>
              <a:t>17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A43C0-00A0-450B-8E14-E50305D72441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2E6A-5F79-4ED9-9493-C2A6D10A440F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C4D7C-F721-4B03-A337-9A3BDB319459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F3CB7-2CA4-4224-97FE-67B3DCEC12D3}" type="slidenum">
              <a:rPr lang="en-US"/>
              <a:pPr/>
              <a:t>8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7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AD9C4-2E4C-4000-A21F-FE65DAAE6431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4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26DCB-40C6-4A8E-A2C3-27D86114707B}" type="slidenum">
              <a:rPr lang="en-US"/>
              <a:pPr/>
              <a:t>10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26DCB-40C6-4A8E-A2C3-27D86114707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567" y="684897"/>
            <a:ext cx="4556867" cy="342919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1F15-33B8-4CBD-8CC6-1042FE8180E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1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1F15-33B8-4CBD-8CC6-1042FE8180E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A27F0-0F76-4419-A8C5-ECEFD0475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965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B261C-4E43-41AC-89F5-AD90309BE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00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BDDF-589A-4D9C-88FF-DAA07266E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5573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A106B-D7A7-4A84-9AD6-88305DAD3F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84EDB-79C8-4491-B310-8FCA3948D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CA1CC-A065-4BB2-83B1-FA7551AFA4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2036-A0F7-456C-9EB3-56A084BFFE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98F68-9708-4C7B-A2DD-C9B7D1F8E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8CBF1-A6F5-4E46-8769-14E12D2BFD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7757-4111-47EF-81F1-EDA2A92426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9B7F9-D50A-46C1-BDEA-976BF69836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7B6D4-6986-43B5-A28B-58D0AAFDA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3833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0C9E8-8FCF-40D2-A28E-09CF8D7C8D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9B8E-C464-426E-BB3A-C2717B31D4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E554C-9301-4BFB-86C2-65B51785B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44696-B91D-4891-BF8E-322F81D935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6B1F8-0243-409D-840D-F54392402D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B3744-7EF9-449E-BD95-E8B9919616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53D1-C28E-4E89-87E4-EEE151A638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0F8BD-FA01-412D-80C3-3C597236C2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D4C2E-72CD-4664-A539-A97BD5FB1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060EA-ADB0-4123-8588-E946FB244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4ACFB-135D-4989-818F-1ED777A11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6237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4156-D62F-409B-8DFF-91E6C4B7C4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C72C2-3841-439E-AC20-B372142371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475C-68DD-4FD5-98B0-05C56033E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082AB-84B8-4954-9861-A2B8FC9BB0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BA74-DFB7-4C91-ADC7-876DF2A91C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23" y="2905127"/>
            <a:ext cx="9144000" cy="20045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6" y="5299367"/>
            <a:ext cx="7530354" cy="23899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2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9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7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85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69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80" y="6009409"/>
            <a:ext cx="9144000" cy="18573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9780" y="3963703"/>
            <a:ext cx="9144000" cy="2045711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13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26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714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2853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8567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4280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9993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5707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8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884" y="2182093"/>
            <a:ext cx="4751294" cy="6171769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8473" y="2182093"/>
            <a:ext cx="4751294" cy="6171769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92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884" y="2093338"/>
            <a:ext cx="4753163" cy="87240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71340" indent="0">
              <a:buNone/>
              <a:defRPr sz="2500" b="1"/>
            </a:lvl2pPr>
            <a:lvl3pPr marL="1142683" indent="0">
              <a:buNone/>
              <a:defRPr sz="2200" b="1"/>
            </a:lvl3pPr>
            <a:lvl4pPr marL="1714023" indent="0">
              <a:buNone/>
              <a:defRPr sz="1900" b="1"/>
            </a:lvl4pPr>
            <a:lvl5pPr marL="2285363" indent="0">
              <a:buNone/>
              <a:defRPr sz="1900" b="1"/>
            </a:lvl5pPr>
            <a:lvl6pPr marL="2856706" indent="0">
              <a:buNone/>
              <a:defRPr sz="1900" b="1"/>
            </a:lvl6pPr>
            <a:lvl7pPr marL="3428046" indent="0">
              <a:buNone/>
              <a:defRPr sz="1900" b="1"/>
            </a:lvl7pPr>
            <a:lvl8pPr marL="3999386" indent="0">
              <a:buNone/>
              <a:defRPr sz="1900" b="1"/>
            </a:lvl8pPr>
            <a:lvl9pPr marL="457072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84" y="2965740"/>
            <a:ext cx="4753163" cy="538812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4737" y="2093338"/>
            <a:ext cx="4755029" cy="87240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71340" indent="0">
              <a:buNone/>
              <a:defRPr sz="2500" b="1"/>
            </a:lvl2pPr>
            <a:lvl3pPr marL="1142683" indent="0">
              <a:buNone/>
              <a:defRPr sz="2200" b="1"/>
            </a:lvl3pPr>
            <a:lvl4pPr marL="1714023" indent="0">
              <a:buNone/>
              <a:defRPr sz="1900" b="1"/>
            </a:lvl4pPr>
            <a:lvl5pPr marL="2285363" indent="0">
              <a:buNone/>
              <a:defRPr sz="1900" b="1"/>
            </a:lvl5pPr>
            <a:lvl6pPr marL="2856706" indent="0">
              <a:buNone/>
              <a:defRPr sz="1900" b="1"/>
            </a:lvl6pPr>
            <a:lvl7pPr marL="3428046" indent="0">
              <a:buNone/>
              <a:defRPr sz="1900" b="1"/>
            </a:lvl7pPr>
            <a:lvl8pPr marL="3999386" indent="0">
              <a:buNone/>
              <a:defRPr sz="1900" b="1"/>
            </a:lvl8pPr>
            <a:lvl9pPr marL="457072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737" y="2965740"/>
            <a:ext cx="4755029" cy="538812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1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BDD04-EE9B-415C-8505-A9F20BC52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91870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85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8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5" y="372341"/>
            <a:ext cx="3539191" cy="15846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943" y="372343"/>
            <a:ext cx="6013823" cy="7981519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885" y="1956958"/>
            <a:ext cx="3539191" cy="6396904"/>
          </a:xfrm>
        </p:spPr>
        <p:txBody>
          <a:bodyPr/>
          <a:lstStyle>
            <a:lvl1pPr marL="0" indent="0">
              <a:buNone/>
              <a:defRPr sz="1900"/>
            </a:lvl1pPr>
            <a:lvl2pPr marL="571340" indent="0">
              <a:buNone/>
              <a:defRPr sz="1600"/>
            </a:lvl2pPr>
            <a:lvl3pPr marL="1142683" indent="0">
              <a:buNone/>
              <a:defRPr sz="1300"/>
            </a:lvl3pPr>
            <a:lvl4pPr marL="1714023" indent="0">
              <a:buNone/>
              <a:defRPr sz="1000"/>
            </a:lvl4pPr>
            <a:lvl5pPr marL="2285363" indent="0">
              <a:buNone/>
              <a:defRPr sz="1000"/>
            </a:lvl5pPr>
            <a:lvl6pPr marL="2856706" indent="0">
              <a:buNone/>
              <a:defRPr sz="1000"/>
            </a:lvl6pPr>
            <a:lvl7pPr marL="3428046" indent="0">
              <a:buNone/>
              <a:defRPr sz="1000"/>
            </a:lvl7pPr>
            <a:lvl8pPr marL="3999386" indent="0">
              <a:buNone/>
              <a:defRPr sz="1000"/>
            </a:lvl8pPr>
            <a:lvl9pPr marL="457072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1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574" y="6546276"/>
            <a:ext cx="6454589" cy="77282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08574" y="835603"/>
            <a:ext cx="6454589" cy="5611091"/>
          </a:xfrm>
        </p:spPr>
        <p:txBody>
          <a:bodyPr/>
          <a:lstStyle>
            <a:lvl1pPr marL="0" indent="0">
              <a:buNone/>
              <a:defRPr sz="4100"/>
            </a:lvl1pPr>
            <a:lvl2pPr marL="571340" indent="0">
              <a:buNone/>
              <a:defRPr sz="3500"/>
            </a:lvl2pPr>
            <a:lvl3pPr marL="1142683" indent="0">
              <a:buNone/>
              <a:defRPr sz="2900"/>
            </a:lvl3pPr>
            <a:lvl4pPr marL="1714023" indent="0">
              <a:buNone/>
              <a:defRPr sz="2500"/>
            </a:lvl4pPr>
            <a:lvl5pPr marL="2285363" indent="0">
              <a:buNone/>
              <a:defRPr sz="2500"/>
            </a:lvl5pPr>
            <a:lvl6pPr marL="2856706" indent="0">
              <a:buNone/>
              <a:defRPr sz="2500"/>
            </a:lvl6pPr>
            <a:lvl7pPr marL="3428046" indent="0">
              <a:buNone/>
              <a:defRPr sz="2500"/>
            </a:lvl7pPr>
            <a:lvl8pPr marL="3999386" indent="0">
              <a:buNone/>
              <a:defRPr sz="2500"/>
            </a:lvl8pPr>
            <a:lvl9pPr marL="4570726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8574" y="7319098"/>
            <a:ext cx="6454589" cy="1097539"/>
          </a:xfrm>
        </p:spPr>
        <p:txBody>
          <a:bodyPr/>
          <a:lstStyle>
            <a:lvl1pPr marL="0" indent="0">
              <a:buNone/>
              <a:defRPr sz="1900"/>
            </a:lvl1pPr>
            <a:lvl2pPr marL="571340" indent="0">
              <a:buNone/>
              <a:defRPr sz="1600"/>
            </a:lvl2pPr>
            <a:lvl3pPr marL="1142683" indent="0">
              <a:buNone/>
              <a:defRPr sz="1300"/>
            </a:lvl3pPr>
            <a:lvl4pPr marL="1714023" indent="0">
              <a:buNone/>
              <a:defRPr sz="1000"/>
            </a:lvl4pPr>
            <a:lvl5pPr marL="2285363" indent="0">
              <a:buNone/>
              <a:defRPr sz="1000"/>
            </a:lvl5pPr>
            <a:lvl6pPr marL="2856706" indent="0">
              <a:buNone/>
              <a:defRPr sz="1000"/>
            </a:lvl6pPr>
            <a:lvl7pPr marL="3428046" indent="0">
              <a:buNone/>
              <a:defRPr sz="1000"/>
            </a:lvl7pPr>
            <a:lvl8pPr marL="3999386" indent="0">
              <a:buNone/>
              <a:defRPr sz="1000"/>
            </a:lvl8pPr>
            <a:lvl9pPr marL="457072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05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2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9296" y="374511"/>
            <a:ext cx="2420471" cy="79793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884" y="374511"/>
            <a:ext cx="7082117" cy="79793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7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A27F0-0F76-4419-A8C5-ECEFD04759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70980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7B6D4-6986-43B5-A28B-58D0AAFDA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86465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4ACFB-135D-4989-818F-1ED777A113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888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BDD04-EE9B-415C-8505-A9F20BC524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2989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6CBAC-FB7E-41D1-8A22-1E0315B27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43633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6CBAC-FB7E-41D1-8A22-1E0315B277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83572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67C81-98FF-4A0F-AE33-1CC16EDA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471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DF5AE-4FB7-4CE0-9AF2-C175827CCE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5108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A472-1EA1-4FCB-BF0C-498DDE8D0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85806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B44EE-6CD5-446A-8EBB-CD9CFE7FD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82333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B261C-4E43-41AC-89F5-AD90309BE7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16401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BDDF-589A-4D9C-88FF-DAA07266EA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7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67C81-98FF-4A0F-AE33-1CC16EDA8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61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DF5AE-4FB7-4CE0-9AF2-C175827CCE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045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A472-1EA1-4FCB-BF0C-498DDE8D0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00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B44EE-6CD5-446A-8EBB-CD9CFE7FDE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010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79B39A-655C-4556-B1D7-B9D4B5ABBCB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4215" name="Picture 7" descr="Picture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9525"/>
            <a:ext cx="9151938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6" name="Rectangle 8"/>
          <p:cNvSpPr>
            <a:spLocks noChangeArrowheads="1"/>
          </p:cNvSpPr>
          <p:nvPr userDrawn="1"/>
        </p:nvSpPr>
        <p:spPr bwMode="auto">
          <a:xfrm flipH="1">
            <a:off x="0" y="0"/>
            <a:ext cx="1382713" cy="6858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 userDrawn="1"/>
        </p:nvSpPr>
        <p:spPr bwMode="auto">
          <a:xfrm>
            <a:off x="7761288" y="0"/>
            <a:ext cx="1382712" cy="6858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 userDrawn="1"/>
        </p:nvSpPr>
        <p:spPr bwMode="auto">
          <a:xfrm rot="5400000" flipH="1">
            <a:off x="4233068" y="-4233068"/>
            <a:ext cx="677863" cy="9144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 userDrawn="1"/>
        </p:nvSpPr>
        <p:spPr bwMode="auto">
          <a:xfrm rot="-5400000" flipH="1" flipV="1">
            <a:off x="4280694" y="1994694"/>
            <a:ext cx="582612" cy="9144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394EA1-C4AD-4BB7-9546-FBEF35D239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146" name="Picture 74" descr="Welcome_1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7483C5-B724-4638-8901-4D4C1CD1ED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16" name="Picture 12" descr="you belong_c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884" y="374509"/>
            <a:ext cx="9681883" cy="1558635"/>
          </a:xfrm>
          <a:prstGeom prst="rect">
            <a:avLst/>
          </a:prstGeom>
        </p:spPr>
        <p:txBody>
          <a:bodyPr vert="horz" lIns="114268" tIns="57136" rIns="114268" bIns="571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884" y="2182093"/>
            <a:ext cx="9681883" cy="6171769"/>
          </a:xfrm>
          <a:prstGeom prst="rect">
            <a:avLst/>
          </a:prstGeom>
        </p:spPr>
        <p:txBody>
          <a:bodyPr vert="horz" lIns="114268" tIns="57136" rIns="114268" bIns="571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884" y="8667752"/>
            <a:ext cx="2510117" cy="497899"/>
          </a:xfrm>
          <a:prstGeom prst="rect">
            <a:avLst/>
          </a:prstGeom>
        </p:spPr>
        <p:txBody>
          <a:bodyPr vert="horz" lIns="114268" tIns="57136" rIns="114268" bIns="5713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2683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142683" fontAlgn="auto">
                <a:spcBef>
                  <a:spcPts val="0"/>
                </a:spcBef>
                <a:spcAft>
                  <a:spcPts val="0"/>
                </a:spcAft>
              </a:pPr>
              <a:t>1/9/2014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5528" y="8667752"/>
            <a:ext cx="3406589" cy="497899"/>
          </a:xfrm>
          <a:prstGeom prst="rect">
            <a:avLst/>
          </a:prstGeom>
        </p:spPr>
        <p:txBody>
          <a:bodyPr vert="horz" lIns="114268" tIns="57136" rIns="114268" bIns="5713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26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9650" y="8667752"/>
            <a:ext cx="2510117" cy="497899"/>
          </a:xfrm>
          <a:prstGeom prst="rect">
            <a:avLst/>
          </a:prstGeom>
        </p:spPr>
        <p:txBody>
          <a:bodyPr vert="horz" lIns="114268" tIns="57136" rIns="114268" bIns="5713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2683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1426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89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142683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506" indent="-428506" algn="l" defTabSz="114268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8430" indent="-357087" algn="l" defTabSz="1142683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351" indent="-285672" algn="l" defTabSz="114268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99694" indent="-285672" algn="l" defTabSz="114268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1034" indent="-285672" algn="l" defTabSz="1142683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374" indent="-285672" algn="l" defTabSz="114268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13714" indent="-285672" algn="l" defTabSz="114268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057" indent="-285672" algn="l" defTabSz="114268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56397" indent="-285672" algn="l" defTabSz="114268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68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340" algn="l" defTabSz="114268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3" algn="l" defTabSz="114268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023" algn="l" defTabSz="114268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363" algn="l" defTabSz="114268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6706" algn="l" defTabSz="114268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046" algn="l" defTabSz="114268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386" algn="l" defTabSz="114268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0726" algn="l" defTabSz="114268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79B39A-655C-4556-B1D7-B9D4B5ABBC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4215" name="Picture 7" descr="Picture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9525"/>
            <a:ext cx="9151938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6" name="Rectangle 8"/>
          <p:cNvSpPr>
            <a:spLocks noChangeArrowheads="1"/>
          </p:cNvSpPr>
          <p:nvPr userDrawn="1"/>
        </p:nvSpPr>
        <p:spPr bwMode="auto">
          <a:xfrm flipH="1">
            <a:off x="0" y="0"/>
            <a:ext cx="1382713" cy="6858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 userDrawn="1"/>
        </p:nvSpPr>
        <p:spPr bwMode="auto">
          <a:xfrm>
            <a:off x="7761288" y="0"/>
            <a:ext cx="1382712" cy="6858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8" name="Rectangle 10"/>
          <p:cNvSpPr>
            <a:spLocks noChangeArrowheads="1"/>
          </p:cNvSpPr>
          <p:nvPr userDrawn="1"/>
        </p:nvSpPr>
        <p:spPr bwMode="auto">
          <a:xfrm rot="5400000" flipH="1">
            <a:off x="4233068" y="-4233068"/>
            <a:ext cx="677863" cy="9144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9" name="Rectangle 11"/>
          <p:cNvSpPr>
            <a:spLocks noChangeArrowheads="1"/>
          </p:cNvSpPr>
          <p:nvPr userDrawn="1"/>
        </p:nvSpPr>
        <p:spPr bwMode="auto">
          <a:xfrm rot="-5400000" flipH="1" flipV="1">
            <a:off x="4280694" y="1994694"/>
            <a:ext cx="582612" cy="9144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9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3" name="Picture 3" descr="0_61_060508_HitandRu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68313"/>
            <a:ext cx="8153400" cy="6084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9043" y="4721661"/>
            <a:ext cx="44042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Angel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Torress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2008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234950" y="1949177"/>
            <a:ext cx="5795963" cy="4552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  	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Men’s devotional</a:t>
            </a:r>
            <a:endParaRPr lang="en-US" sz="2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 	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Teen/Ladies/Young adult  	weekend </a:t>
            </a:r>
            <a:endParaRPr lang="en-US" sz="2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Annual singing!</a:t>
            </a:r>
            <a:endParaRPr lang="en-US" sz="2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 	Specific Sermon Topics</a:t>
            </a:r>
          </a:p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 	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VBS children up to adult</a:t>
            </a:r>
            <a:endParaRPr lang="en-US" sz="2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 	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Invitation Events??</a:t>
            </a:r>
            <a:endParaRPr lang="en-US" sz="28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30735" name="Group 1039"/>
          <p:cNvGrpSpPr>
            <a:grpSpLocks/>
          </p:cNvGrpSpPr>
          <p:nvPr/>
        </p:nvGrpSpPr>
        <p:grpSpPr bwMode="auto">
          <a:xfrm>
            <a:off x="5792788" y="2392363"/>
            <a:ext cx="2965450" cy="4192587"/>
            <a:chOff x="3649" y="1507"/>
            <a:chExt cx="1868" cy="2641"/>
          </a:xfrm>
        </p:grpSpPr>
        <p:sp>
          <p:nvSpPr>
            <p:cNvPr id="30728" name="Rectangle 1032"/>
            <p:cNvSpPr>
              <a:spLocks noChangeArrowheads="1"/>
            </p:cNvSpPr>
            <p:nvPr/>
          </p:nvSpPr>
          <p:spPr bwMode="auto">
            <a:xfrm>
              <a:off x="3649" y="1507"/>
              <a:ext cx="1868" cy="2641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Text Box 1029"/>
            <p:cNvSpPr txBox="1">
              <a:spLocks noChangeArrowheads="1"/>
            </p:cNvSpPr>
            <p:nvPr/>
          </p:nvSpPr>
          <p:spPr bwMode="auto">
            <a:xfrm>
              <a:off x="3799" y="1843"/>
              <a:ext cx="1577" cy="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9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800" b="1">
                  <a:latin typeface="Tahoma" pitchFamily="34" charset="0"/>
                </a:rPr>
                <a:t>25%</a:t>
              </a:r>
            </a:p>
            <a:p>
              <a:pPr algn="ctr" eaLnBrk="0" hangingPunct="0"/>
              <a:r>
                <a:rPr lang="en-US" sz="2800">
                  <a:latin typeface="Tahoma" pitchFamily="34" charset="0"/>
                </a:rPr>
                <a:t>of those who do not attend church services would come if invited</a:t>
              </a:r>
              <a:endParaRPr lang="en-US" sz="2400">
                <a:latin typeface="Tahoma" pitchFamily="34" charset="0"/>
              </a:endParaRPr>
            </a:p>
          </p:txBody>
        </p:sp>
      </p:grpSp>
      <p:sp>
        <p:nvSpPr>
          <p:cNvPr id="30732" name="WordArt 1036"/>
          <p:cNvSpPr>
            <a:spLocks noChangeArrowheads="1" noChangeShapeType="1" noTextEdit="1"/>
          </p:cNvSpPr>
          <p:nvPr/>
        </p:nvSpPr>
        <p:spPr bwMode="auto">
          <a:xfrm>
            <a:off x="234950" y="619125"/>
            <a:ext cx="8548688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5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81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INVITE PEOPLE TO...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234950" y="1764673"/>
            <a:ext cx="5947487" cy="49859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</a:rPr>
              <a:t>Sunday’s Coming </a:t>
            </a:r>
            <a:r>
              <a:rPr lang="en-US" sz="3200" dirty="0" smtClean="0">
                <a:solidFill>
                  <a:srgbClr val="FFFFFF"/>
                </a:solidFill>
                <a:latin typeface="Tahoma" pitchFamily="34" charset="0"/>
              </a:rPr>
              <a:t>– 	Resurrection</a:t>
            </a:r>
          </a:p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</a:rPr>
              <a:t>Authentic Love </a:t>
            </a:r>
            <a:r>
              <a:rPr lang="en-US" sz="3200" dirty="0" smtClean="0">
                <a:solidFill>
                  <a:srgbClr val="FFFFFF"/>
                </a:solidFill>
                <a:latin typeface="Tahoma" pitchFamily="34" charset="0"/>
              </a:rPr>
              <a:t>– I </a:t>
            </a:r>
            <a:r>
              <a:rPr lang="en-US" sz="3200" dirty="0" err="1" smtClean="0">
                <a:solidFill>
                  <a:srgbClr val="FFFFFF"/>
                </a:solidFill>
                <a:latin typeface="Tahoma" pitchFamily="34" charset="0"/>
              </a:rPr>
              <a:t>Cor</a:t>
            </a:r>
            <a:r>
              <a:rPr lang="en-US" sz="3200" dirty="0" smtClean="0">
                <a:solidFill>
                  <a:srgbClr val="FFFFFF"/>
                </a:solidFill>
                <a:latin typeface="Tahoma" pitchFamily="34" charset="0"/>
              </a:rPr>
              <a:t> 13</a:t>
            </a:r>
          </a:p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</a:rPr>
              <a:t>Could the NT documents  	have been forged? </a:t>
            </a:r>
          </a:p>
          <a:p>
            <a:pPr>
              <a:lnSpc>
                <a:spcPct val="130000"/>
              </a:lnSpc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Tahoma" pitchFamily="34" charset="0"/>
              </a:rPr>
              <a:t>	</a:t>
            </a: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</a:rPr>
              <a:t>Jesus/Peter &amp; the Rock</a:t>
            </a:r>
            <a:endParaRPr lang="en-US" sz="3200" b="1" dirty="0">
              <a:solidFill>
                <a:srgbClr val="FFFFFF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spcAft>
                <a:spcPct val="25000"/>
              </a:spcAft>
            </a:pPr>
            <a:endParaRPr lang="en-US" sz="2800" dirty="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30735" name="Group 1039"/>
          <p:cNvGrpSpPr>
            <a:grpSpLocks/>
          </p:cNvGrpSpPr>
          <p:nvPr/>
        </p:nvGrpSpPr>
        <p:grpSpPr bwMode="auto">
          <a:xfrm>
            <a:off x="5944312" y="2358218"/>
            <a:ext cx="2965450" cy="3915647"/>
            <a:chOff x="3649" y="1507"/>
            <a:chExt cx="1868" cy="2641"/>
          </a:xfrm>
        </p:grpSpPr>
        <p:sp>
          <p:nvSpPr>
            <p:cNvPr id="30728" name="Rectangle 1032"/>
            <p:cNvSpPr>
              <a:spLocks noChangeArrowheads="1"/>
            </p:cNvSpPr>
            <p:nvPr/>
          </p:nvSpPr>
          <p:spPr bwMode="auto">
            <a:xfrm>
              <a:off x="3649" y="1507"/>
              <a:ext cx="1868" cy="2641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25" name="Text Box 1029"/>
            <p:cNvSpPr txBox="1">
              <a:spLocks noChangeArrowheads="1"/>
            </p:cNvSpPr>
            <p:nvPr/>
          </p:nvSpPr>
          <p:spPr bwMode="auto">
            <a:xfrm>
              <a:off x="3799" y="1843"/>
              <a:ext cx="1577" cy="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9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800" b="1" dirty="0">
                  <a:solidFill>
                    <a:srgbClr val="000000"/>
                  </a:solidFill>
                  <a:latin typeface="Tahoma" pitchFamily="34" charset="0"/>
                </a:rPr>
                <a:t>25%</a:t>
              </a:r>
            </a:p>
            <a:p>
              <a:pPr algn="ctr" eaLnBrk="0" hangingPunct="0"/>
              <a:r>
                <a:rPr lang="en-US" sz="2800" dirty="0">
                  <a:solidFill>
                    <a:srgbClr val="000000"/>
                  </a:solidFill>
                  <a:latin typeface="Tahoma" pitchFamily="34" charset="0"/>
                </a:rPr>
                <a:t>of those who do not attend church services would come if invited</a:t>
              </a:r>
              <a:endParaRPr lang="en-US" sz="24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30732" name="WordArt 1036"/>
          <p:cNvSpPr>
            <a:spLocks noChangeArrowheads="1" noChangeShapeType="1" noTextEdit="1"/>
          </p:cNvSpPr>
          <p:nvPr/>
        </p:nvSpPr>
        <p:spPr bwMode="auto">
          <a:xfrm>
            <a:off x="234950" y="461470"/>
            <a:ext cx="8548688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5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8100000" algn="ctr" rotWithShape="0">
                    <a:srgbClr val="000000">
                      <a:alpha val="80000"/>
                    </a:srgbClr>
                  </a:outerShdw>
                </a:effectLst>
                <a:latin typeface="Impact"/>
              </a:rPr>
              <a:t>Invitation Events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71842" dir="8100000" algn="ctr" rotWithShape="0">
                  <a:srgbClr val="00000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58015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36377" y="516613"/>
            <a:ext cx="203200" cy="264986"/>
          </a:xfrm>
          <a:custGeom>
            <a:avLst/>
            <a:gdLst>
              <a:gd name="connsiteX0" fmla="*/ 163702 w 172719"/>
              <a:gd name="connsiteY0" fmla="*/ 6350 h 194322"/>
              <a:gd name="connsiteX1" fmla="*/ 9017 w 172719"/>
              <a:gd name="connsiteY1" fmla="*/ 6350 h 194322"/>
              <a:gd name="connsiteX2" fmla="*/ 6350 w 172719"/>
              <a:gd name="connsiteY2" fmla="*/ 54622 h 194322"/>
              <a:gd name="connsiteX3" fmla="*/ 22352 w 172719"/>
              <a:gd name="connsiteY3" fmla="*/ 18656 h 194322"/>
              <a:gd name="connsiteX4" fmla="*/ 51688 w 172719"/>
              <a:gd name="connsiteY4" fmla="*/ 11684 h 194322"/>
              <a:gd name="connsiteX5" fmla="*/ 67691 w 172719"/>
              <a:gd name="connsiteY5" fmla="*/ 11684 h 194322"/>
              <a:gd name="connsiteX6" fmla="*/ 73431 w 172719"/>
              <a:gd name="connsiteY6" fmla="*/ 13550 h 194322"/>
              <a:gd name="connsiteX7" fmla="*/ 75691 w 172719"/>
              <a:gd name="connsiteY7" fmla="*/ 19697 h 194322"/>
              <a:gd name="connsiteX8" fmla="*/ 75691 w 172719"/>
              <a:gd name="connsiteY8" fmla="*/ 170611 h 194322"/>
              <a:gd name="connsiteX9" fmla="*/ 73164 w 172719"/>
              <a:gd name="connsiteY9" fmla="*/ 179819 h 194322"/>
              <a:gd name="connsiteX10" fmla="*/ 66090 w 172719"/>
              <a:gd name="connsiteY10" fmla="*/ 184099 h 194322"/>
              <a:gd name="connsiteX11" fmla="*/ 59690 w 172719"/>
              <a:gd name="connsiteY11" fmla="*/ 185293 h 194322"/>
              <a:gd name="connsiteX12" fmla="*/ 59690 w 172719"/>
              <a:gd name="connsiteY12" fmla="*/ 187972 h 194322"/>
              <a:gd name="connsiteX13" fmla="*/ 113030 w 172719"/>
              <a:gd name="connsiteY13" fmla="*/ 187972 h 194322"/>
              <a:gd name="connsiteX14" fmla="*/ 113030 w 172719"/>
              <a:gd name="connsiteY14" fmla="*/ 185293 h 194322"/>
              <a:gd name="connsiteX15" fmla="*/ 105689 w 172719"/>
              <a:gd name="connsiteY15" fmla="*/ 184099 h 194322"/>
              <a:gd name="connsiteX16" fmla="*/ 99694 w 172719"/>
              <a:gd name="connsiteY16" fmla="*/ 179958 h 194322"/>
              <a:gd name="connsiteX17" fmla="*/ 97027 w 172719"/>
              <a:gd name="connsiteY17" fmla="*/ 170611 h 194322"/>
              <a:gd name="connsiteX18" fmla="*/ 97027 w 172719"/>
              <a:gd name="connsiteY18" fmla="*/ 19697 h 194322"/>
              <a:gd name="connsiteX19" fmla="*/ 99288 w 172719"/>
              <a:gd name="connsiteY19" fmla="*/ 13550 h 194322"/>
              <a:gd name="connsiteX20" fmla="*/ 105029 w 172719"/>
              <a:gd name="connsiteY20" fmla="*/ 11684 h 194322"/>
              <a:gd name="connsiteX21" fmla="*/ 121030 w 172719"/>
              <a:gd name="connsiteY21" fmla="*/ 11684 h 194322"/>
              <a:gd name="connsiteX22" fmla="*/ 150368 w 172719"/>
              <a:gd name="connsiteY22" fmla="*/ 18656 h 194322"/>
              <a:gd name="connsiteX23" fmla="*/ 166369 w 172719"/>
              <a:gd name="connsiteY23" fmla="*/ 54622 h 194322"/>
              <a:gd name="connsiteX24" fmla="*/ 163702 w 172719"/>
              <a:gd name="connsiteY24" fmla="*/ 6350 h 194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72719" h="194322">
                <a:moveTo>
                  <a:pt x="163702" y="6350"/>
                </a:moveTo>
                <a:lnTo>
                  <a:pt x="9017" y="6350"/>
                </a:lnTo>
                <a:lnTo>
                  <a:pt x="6350" y="54622"/>
                </a:lnTo>
                <a:cubicBezTo>
                  <a:pt x="9906" y="36550"/>
                  <a:pt x="15240" y="24574"/>
                  <a:pt x="22352" y="18656"/>
                </a:cubicBezTo>
                <a:cubicBezTo>
                  <a:pt x="27863" y="14008"/>
                  <a:pt x="37642" y="11684"/>
                  <a:pt x="51688" y="11684"/>
                </a:cubicBezTo>
                <a:lnTo>
                  <a:pt x="67691" y="11684"/>
                </a:lnTo>
                <a:cubicBezTo>
                  <a:pt x="70002" y="11684"/>
                  <a:pt x="71907" y="12306"/>
                  <a:pt x="73431" y="13550"/>
                </a:cubicBezTo>
                <a:cubicBezTo>
                  <a:pt x="74930" y="14795"/>
                  <a:pt x="75691" y="16840"/>
                  <a:pt x="75691" y="19697"/>
                </a:cubicBezTo>
                <a:lnTo>
                  <a:pt x="75691" y="170611"/>
                </a:lnTo>
                <a:cubicBezTo>
                  <a:pt x="75691" y="174891"/>
                  <a:pt x="74841" y="177952"/>
                  <a:pt x="73164" y="179819"/>
                </a:cubicBezTo>
                <a:cubicBezTo>
                  <a:pt x="71462" y="181698"/>
                  <a:pt x="69113" y="183121"/>
                  <a:pt x="66090" y="184099"/>
                </a:cubicBezTo>
                <a:cubicBezTo>
                  <a:pt x="63068" y="185077"/>
                  <a:pt x="60934" y="185470"/>
                  <a:pt x="59690" y="185293"/>
                </a:cubicBezTo>
                <a:lnTo>
                  <a:pt x="59690" y="187972"/>
                </a:lnTo>
                <a:lnTo>
                  <a:pt x="113030" y="187972"/>
                </a:lnTo>
                <a:lnTo>
                  <a:pt x="113030" y="185293"/>
                </a:lnTo>
                <a:cubicBezTo>
                  <a:pt x="111061" y="185661"/>
                  <a:pt x="108635" y="185254"/>
                  <a:pt x="105689" y="184099"/>
                </a:cubicBezTo>
                <a:cubicBezTo>
                  <a:pt x="102755" y="182943"/>
                  <a:pt x="100761" y="181559"/>
                  <a:pt x="99694" y="179958"/>
                </a:cubicBezTo>
                <a:cubicBezTo>
                  <a:pt x="97916" y="177291"/>
                  <a:pt x="97027" y="174167"/>
                  <a:pt x="97027" y="170611"/>
                </a:cubicBezTo>
                <a:lnTo>
                  <a:pt x="97027" y="19697"/>
                </a:lnTo>
                <a:cubicBezTo>
                  <a:pt x="97027" y="16840"/>
                  <a:pt x="97777" y="14795"/>
                  <a:pt x="99288" y="13550"/>
                </a:cubicBezTo>
                <a:cubicBezTo>
                  <a:pt x="100799" y="12306"/>
                  <a:pt x="102717" y="11684"/>
                  <a:pt x="105029" y="11684"/>
                </a:cubicBezTo>
                <a:lnTo>
                  <a:pt x="121030" y="11684"/>
                </a:lnTo>
                <a:cubicBezTo>
                  <a:pt x="135077" y="11684"/>
                  <a:pt x="144856" y="14008"/>
                  <a:pt x="150368" y="18656"/>
                </a:cubicBezTo>
                <a:cubicBezTo>
                  <a:pt x="158724" y="25641"/>
                  <a:pt x="164058" y="37630"/>
                  <a:pt x="166369" y="54622"/>
                </a:cubicBezTo>
                <a:lnTo>
                  <a:pt x="163702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40324" y="516610"/>
            <a:ext cx="156134" cy="264986"/>
          </a:xfrm>
          <a:custGeom>
            <a:avLst/>
            <a:gdLst>
              <a:gd name="connsiteX0" fmla="*/ 126364 w 132715"/>
              <a:gd name="connsiteY0" fmla="*/ 185305 h 194322"/>
              <a:gd name="connsiteX1" fmla="*/ 115697 w 132715"/>
              <a:gd name="connsiteY1" fmla="*/ 179971 h 194322"/>
              <a:gd name="connsiteX2" fmla="*/ 113029 w 132715"/>
              <a:gd name="connsiteY2" fmla="*/ 170637 h 194322"/>
              <a:gd name="connsiteX3" fmla="*/ 113029 w 132715"/>
              <a:gd name="connsiteY3" fmla="*/ 105295 h 194322"/>
              <a:gd name="connsiteX4" fmla="*/ 99428 w 132715"/>
              <a:gd name="connsiteY4" fmla="*/ 75158 h 194322"/>
              <a:gd name="connsiteX5" fmla="*/ 69024 w 132715"/>
              <a:gd name="connsiteY5" fmla="*/ 66624 h 194322"/>
              <a:gd name="connsiteX6" fmla="*/ 41020 w 132715"/>
              <a:gd name="connsiteY6" fmla="*/ 83959 h 194322"/>
              <a:gd name="connsiteX7" fmla="*/ 41020 w 132715"/>
              <a:gd name="connsiteY7" fmla="*/ 6350 h 194322"/>
              <a:gd name="connsiteX8" fmla="*/ 6350 w 132715"/>
              <a:gd name="connsiteY8" fmla="*/ 22885 h 194322"/>
              <a:gd name="connsiteX9" fmla="*/ 25018 w 132715"/>
              <a:gd name="connsiteY9" fmla="*/ 22618 h 194322"/>
              <a:gd name="connsiteX10" fmla="*/ 25018 w 132715"/>
              <a:gd name="connsiteY10" fmla="*/ 170637 h 194322"/>
              <a:gd name="connsiteX11" fmla="*/ 22351 w 132715"/>
              <a:gd name="connsiteY11" fmla="*/ 179971 h 194322"/>
              <a:gd name="connsiteX12" fmla="*/ 11683 w 132715"/>
              <a:gd name="connsiteY12" fmla="*/ 185305 h 194322"/>
              <a:gd name="connsiteX13" fmla="*/ 11683 w 132715"/>
              <a:gd name="connsiteY13" fmla="*/ 187972 h 194322"/>
              <a:gd name="connsiteX14" fmla="*/ 54355 w 132715"/>
              <a:gd name="connsiteY14" fmla="*/ 187972 h 194322"/>
              <a:gd name="connsiteX15" fmla="*/ 54355 w 132715"/>
              <a:gd name="connsiteY15" fmla="*/ 185305 h 194322"/>
              <a:gd name="connsiteX16" fmla="*/ 43687 w 132715"/>
              <a:gd name="connsiteY16" fmla="*/ 179971 h 194322"/>
              <a:gd name="connsiteX17" fmla="*/ 41020 w 132715"/>
              <a:gd name="connsiteY17" fmla="*/ 170637 h 194322"/>
              <a:gd name="connsiteX18" fmla="*/ 41020 w 132715"/>
              <a:gd name="connsiteY18" fmla="*/ 103695 h 194322"/>
              <a:gd name="connsiteX19" fmla="*/ 49022 w 132715"/>
              <a:gd name="connsiteY19" fmla="*/ 79159 h 194322"/>
              <a:gd name="connsiteX20" fmla="*/ 69024 w 132715"/>
              <a:gd name="connsiteY20" fmla="*/ 73558 h 194322"/>
              <a:gd name="connsiteX21" fmla="*/ 89154 w 132715"/>
              <a:gd name="connsiteY21" fmla="*/ 82359 h 194322"/>
              <a:gd name="connsiteX22" fmla="*/ 97027 w 132715"/>
              <a:gd name="connsiteY22" fmla="*/ 105295 h 194322"/>
              <a:gd name="connsiteX23" fmla="*/ 97027 w 132715"/>
              <a:gd name="connsiteY23" fmla="*/ 170637 h 194322"/>
              <a:gd name="connsiteX24" fmla="*/ 94361 w 132715"/>
              <a:gd name="connsiteY24" fmla="*/ 179971 h 194322"/>
              <a:gd name="connsiteX25" fmla="*/ 83693 w 132715"/>
              <a:gd name="connsiteY25" fmla="*/ 185305 h 194322"/>
              <a:gd name="connsiteX26" fmla="*/ 83693 w 132715"/>
              <a:gd name="connsiteY26" fmla="*/ 187972 h 194322"/>
              <a:gd name="connsiteX27" fmla="*/ 126364 w 132715"/>
              <a:gd name="connsiteY27" fmla="*/ 187972 h 194322"/>
              <a:gd name="connsiteX28" fmla="*/ 126364 w 132715"/>
              <a:gd name="connsiteY28" fmla="*/ 185305 h 194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32715" h="194322">
                <a:moveTo>
                  <a:pt x="126364" y="185305"/>
                </a:moveTo>
                <a:cubicBezTo>
                  <a:pt x="121742" y="185305"/>
                  <a:pt x="118173" y="183527"/>
                  <a:pt x="115697" y="179971"/>
                </a:cubicBezTo>
                <a:cubicBezTo>
                  <a:pt x="113918" y="177304"/>
                  <a:pt x="113029" y="174193"/>
                  <a:pt x="113029" y="170637"/>
                </a:cubicBezTo>
                <a:lnTo>
                  <a:pt x="113029" y="105295"/>
                </a:lnTo>
                <a:cubicBezTo>
                  <a:pt x="113029" y="92316"/>
                  <a:pt x="108496" y="82270"/>
                  <a:pt x="99428" y="75158"/>
                </a:cubicBezTo>
                <a:cubicBezTo>
                  <a:pt x="91249" y="68757"/>
                  <a:pt x="81114" y="65913"/>
                  <a:pt x="69024" y="66624"/>
                </a:cubicBezTo>
                <a:cubicBezTo>
                  <a:pt x="57289" y="67335"/>
                  <a:pt x="47955" y="73113"/>
                  <a:pt x="41020" y="83959"/>
                </a:cubicBezTo>
                <a:lnTo>
                  <a:pt x="41020" y="6350"/>
                </a:lnTo>
                <a:lnTo>
                  <a:pt x="6350" y="22885"/>
                </a:lnTo>
                <a:lnTo>
                  <a:pt x="25018" y="22618"/>
                </a:lnTo>
                <a:lnTo>
                  <a:pt x="25018" y="170637"/>
                </a:lnTo>
                <a:cubicBezTo>
                  <a:pt x="25018" y="174904"/>
                  <a:pt x="24129" y="178015"/>
                  <a:pt x="22351" y="179971"/>
                </a:cubicBezTo>
                <a:cubicBezTo>
                  <a:pt x="19151" y="183527"/>
                  <a:pt x="15582" y="185305"/>
                  <a:pt x="11683" y="185305"/>
                </a:cubicBezTo>
                <a:lnTo>
                  <a:pt x="11683" y="187972"/>
                </a:lnTo>
                <a:lnTo>
                  <a:pt x="54355" y="187972"/>
                </a:lnTo>
                <a:lnTo>
                  <a:pt x="54355" y="185305"/>
                </a:lnTo>
                <a:cubicBezTo>
                  <a:pt x="49720" y="185305"/>
                  <a:pt x="46177" y="183527"/>
                  <a:pt x="43687" y="179971"/>
                </a:cubicBezTo>
                <a:cubicBezTo>
                  <a:pt x="41909" y="177304"/>
                  <a:pt x="41020" y="174193"/>
                  <a:pt x="41020" y="170637"/>
                </a:cubicBezTo>
                <a:lnTo>
                  <a:pt x="41020" y="103695"/>
                </a:lnTo>
                <a:cubicBezTo>
                  <a:pt x="41020" y="92138"/>
                  <a:pt x="43687" y="83959"/>
                  <a:pt x="49022" y="79159"/>
                </a:cubicBezTo>
                <a:cubicBezTo>
                  <a:pt x="53466" y="75425"/>
                  <a:pt x="60134" y="73558"/>
                  <a:pt x="69024" y="73558"/>
                </a:cubicBezTo>
                <a:cubicBezTo>
                  <a:pt x="77190" y="73558"/>
                  <a:pt x="83908" y="76492"/>
                  <a:pt x="89154" y="82359"/>
                </a:cubicBezTo>
                <a:cubicBezTo>
                  <a:pt x="94399" y="88226"/>
                  <a:pt x="97027" y="95872"/>
                  <a:pt x="97027" y="105295"/>
                </a:cubicBezTo>
                <a:lnTo>
                  <a:pt x="97027" y="170637"/>
                </a:lnTo>
                <a:cubicBezTo>
                  <a:pt x="97027" y="174904"/>
                  <a:pt x="96138" y="178015"/>
                  <a:pt x="94361" y="179971"/>
                </a:cubicBezTo>
                <a:cubicBezTo>
                  <a:pt x="91160" y="183527"/>
                  <a:pt x="87604" y="185305"/>
                  <a:pt x="83693" y="185305"/>
                </a:cubicBezTo>
                <a:lnTo>
                  <a:pt x="83693" y="187972"/>
                </a:lnTo>
                <a:lnTo>
                  <a:pt x="126364" y="187972"/>
                </a:lnTo>
                <a:lnTo>
                  <a:pt x="126364" y="1853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800342" y="598800"/>
            <a:ext cx="128837" cy="190065"/>
          </a:xfrm>
          <a:custGeom>
            <a:avLst/>
            <a:gdLst>
              <a:gd name="connsiteX0" fmla="*/ 96761 w 109512"/>
              <a:gd name="connsiteY0" fmla="*/ 32219 h 139382"/>
              <a:gd name="connsiteX1" fmla="*/ 59156 w 109512"/>
              <a:gd name="connsiteY1" fmla="*/ 6350 h 139382"/>
              <a:gd name="connsiteX2" fmla="*/ 22885 w 109512"/>
              <a:gd name="connsiteY2" fmla="*/ 21551 h 139382"/>
              <a:gd name="connsiteX3" fmla="*/ 6350 w 109512"/>
              <a:gd name="connsiteY3" fmla="*/ 60756 h 139382"/>
              <a:gd name="connsiteX4" fmla="*/ 15151 w 109512"/>
              <a:gd name="connsiteY4" fmla="*/ 107962 h 139382"/>
              <a:gd name="connsiteX5" fmla="*/ 53289 w 109512"/>
              <a:gd name="connsiteY5" fmla="*/ 133032 h 139382"/>
              <a:gd name="connsiteX6" fmla="*/ 98894 w 109512"/>
              <a:gd name="connsiteY6" fmla="*/ 105829 h 139382"/>
              <a:gd name="connsiteX7" fmla="*/ 94361 w 109512"/>
              <a:gd name="connsiteY7" fmla="*/ 101028 h 139382"/>
              <a:gd name="connsiteX8" fmla="*/ 84493 w 109512"/>
              <a:gd name="connsiteY8" fmla="*/ 111963 h 139382"/>
              <a:gd name="connsiteX9" fmla="*/ 56489 w 109512"/>
              <a:gd name="connsiteY9" fmla="*/ 119697 h 139382"/>
              <a:gd name="connsiteX10" fmla="*/ 25018 w 109512"/>
              <a:gd name="connsiteY10" fmla="*/ 71424 h 139382"/>
              <a:gd name="connsiteX11" fmla="*/ 25819 w 109512"/>
              <a:gd name="connsiteY11" fmla="*/ 58356 h 139382"/>
              <a:gd name="connsiteX12" fmla="*/ 103162 w 109512"/>
              <a:gd name="connsiteY12" fmla="*/ 58356 h 139382"/>
              <a:gd name="connsiteX13" fmla="*/ 96761 w 109512"/>
              <a:gd name="connsiteY13" fmla="*/ 32219 h 139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09512" h="139382">
                <a:moveTo>
                  <a:pt x="96761" y="32219"/>
                </a:moveTo>
                <a:cubicBezTo>
                  <a:pt x="88938" y="15151"/>
                  <a:pt x="76390" y="6527"/>
                  <a:pt x="59156" y="6350"/>
                </a:cubicBezTo>
                <a:cubicBezTo>
                  <a:pt x="45110" y="6172"/>
                  <a:pt x="33019" y="11239"/>
                  <a:pt x="22885" y="21551"/>
                </a:cubicBezTo>
                <a:cubicBezTo>
                  <a:pt x="12750" y="31864"/>
                  <a:pt x="7238" y="44932"/>
                  <a:pt x="6350" y="60756"/>
                </a:cubicBezTo>
                <a:cubicBezTo>
                  <a:pt x="5283" y="78536"/>
                  <a:pt x="8216" y="94272"/>
                  <a:pt x="15151" y="107962"/>
                </a:cubicBezTo>
                <a:cubicBezTo>
                  <a:pt x="23685" y="124498"/>
                  <a:pt x="36398" y="132854"/>
                  <a:pt x="53289" y="133032"/>
                </a:cubicBezTo>
                <a:cubicBezTo>
                  <a:pt x="74625" y="133210"/>
                  <a:pt x="89827" y="124142"/>
                  <a:pt x="98894" y="105829"/>
                </a:cubicBezTo>
                <a:lnTo>
                  <a:pt x="94361" y="101028"/>
                </a:lnTo>
                <a:cubicBezTo>
                  <a:pt x="92049" y="104940"/>
                  <a:pt x="88760" y="108584"/>
                  <a:pt x="84493" y="111963"/>
                </a:cubicBezTo>
                <a:cubicBezTo>
                  <a:pt x="76314" y="118186"/>
                  <a:pt x="66979" y="120764"/>
                  <a:pt x="56489" y="119697"/>
                </a:cubicBezTo>
                <a:cubicBezTo>
                  <a:pt x="35509" y="117563"/>
                  <a:pt x="25018" y="101472"/>
                  <a:pt x="25018" y="71424"/>
                </a:cubicBezTo>
                <a:cubicBezTo>
                  <a:pt x="25018" y="66268"/>
                  <a:pt x="25285" y="61912"/>
                  <a:pt x="25819" y="58356"/>
                </a:cubicBezTo>
                <a:lnTo>
                  <a:pt x="103162" y="58356"/>
                </a:lnTo>
                <a:cubicBezTo>
                  <a:pt x="103162" y="50533"/>
                  <a:pt x="101028" y="41821"/>
                  <a:pt x="96761" y="3221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823874" y="606801"/>
            <a:ext cx="86794" cy="69326"/>
          </a:xfrm>
          <a:custGeom>
            <a:avLst/>
            <a:gdLst>
              <a:gd name="connsiteX0" fmla="*/ 6350 w 73774"/>
              <a:gd name="connsiteY0" fmla="*/ 44488 h 50838"/>
              <a:gd name="connsiteX1" fmla="*/ 12217 w 73774"/>
              <a:gd name="connsiteY1" fmla="*/ 25019 h 50838"/>
              <a:gd name="connsiteX2" fmla="*/ 38620 w 73774"/>
              <a:gd name="connsiteY2" fmla="*/ 6350 h 50838"/>
              <a:gd name="connsiteX3" fmla="*/ 62890 w 73774"/>
              <a:gd name="connsiteY3" fmla="*/ 25285 h 50838"/>
              <a:gd name="connsiteX4" fmla="*/ 67424 w 73774"/>
              <a:gd name="connsiteY4" fmla="*/ 44488 h 50838"/>
              <a:gd name="connsiteX5" fmla="*/ 6350 w 73774"/>
              <a:gd name="connsiteY5" fmla="*/ 44488 h 508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73774" h="50838">
                <a:moveTo>
                  <a:pt x="6350" y="44488"/>
                </a:moveTo>
                <a:cubicBezTo>
                  <a:pt x="6350" y="39509"/>
                  <a:pt x="8305" y="33020"/>
                  <a:pt x="12217" y="25019"/>
                </a:cubicBezTo>
                <a:cubicBezTo>
                  <a:pt x="18262" y="12395"/>
                  <a:pt x="27050" y="6172"/>
                  <a:pt x="38620" y="6350"/>
                </a:cubicBezTo>
                <a:cubicBezTo>
                  <a:pt x="49466" y="6527"/>
                  <a:pt x="57556" y="12852"/>
                  <a:pt x="62890" y="25285"/>
                </a:cubicBezTo>
                <a:cubicBezTo>
                  <a:pt x="65912" y="32753"/>
                  <a:pt x="67424" y="39154"/>
                  <a:pt x="67424" y="44488"/>
                </a:cubicBezTo>
                <a:lnTo>
                  <a:pt x="6350" y="4448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1017461" y="516611"/>
            <a:ext cx="141700" cy="272258"/>
          </a:xfrm>
          <a:custGeom>
            <a:avLst/>
            <a:gdLst>
              <a:gd name="connsiteX0" fmla="*/ 114096 w 120446"/>
              <a:gd name="connsiteY0" fmla="*/ 6350 h 199656"/>
              <a:gd name="connsiteX1" fmla="*/ 60756 w 120446"/>
              <a:gd name="connsiteY1" fmla="*/ 6350 h 199656"/>
              <a:gd name="connsiteX2" fmla="*/ 60756 w 120446"/>
              <a:gd name="connsiteY2" fmla="*/ 9016 h 199656"/>
              <a:gd name="connsiteX3" fmla="*/ 67157 w 120446"/>
              <a:gd name="connsiteY3" fmla="*/ 10223 h 199656"/>
              <a:gd name="connsiteX4" fmla="*/ 74231 w 120446"/>
              <a:gd name="connsiteY4" fmla="*/ 14490 h 199656"/>
              <a:gd name="connsiteX5" fmla="*/ 76758 w 120446"/>
              <a:gd name="connsiteY5" fmla="*/ 23710 h 199656"/>
              <a:gd name="connsiteX6" fmla="*/ 76758 w 120446"/>
              <a:gd name="connsiteY6" fmla="*/ 129209 h 199656"/>
              <a:gd name="connsiteX7" fmla="*/ 68351 w 120446"/>
              <a:gd name="connsiteY7" fmla="*/ 170751 h 199656"/>
              <a:gd name="connsiteX8" fmla="*/ 46888 w 120446"/>
              <a:gd name="connsiteY8" fmla="*/ 185305 h 199656"/>
              <a:gd name="connsiteX9" fmla="*/ 29819 w 120446"/>
              <a:gd name="connsiteY9" fmla="*/ 176237 h 199656"/>
              <a:gd name="connsiteX10" fmla="*/ 22351 w 120446"/>
              <a:gd name="connsiteY10" fmla="*/ 162902 h 199656"/>
              <a:gd name="connsiteX11" fmla="*/ 26758 w 120446"/>
              <a:gd name="connsiteY11" fmla="*/ 158902 h 199656"/>
              <a:gd name="connsiteX12" fmla="*/ 31153 w 120446"/>
              <a:gd name="connsiteY12" fmla="*/ 150101 h 199656"/>
              <a:gd name="connsiteX13" fmla="*/ 26085 w 120446"/>
              <a:gd name="connsiteY13" fmla="*/ 142100 h 199656"/>
              <a:gd name="connsiteX14" fmla="*/ 19418 w 120446"/>
              <a:gd name="connsiteY14" fmla="*/ 139700 h 199656"/>
              <a:gd name="connsiteX15" fmla="*/ 10350 w 120446"/>
              <a:gd name="connsiteY15" fmla="*/ 144360 h 199656"/>
              <a:gd name="connsiteX16" fmla="*/ 6350 w 120446"/>
              <a:gd name="connsiteY16" fmla="*/ 155435 h 199656"/>
              <a:gd name="connsiteX17" fmla="*/ 18884 w 120446"/>
              <a:gd name="connsiteY17" fmla="*/ 180505 h 199656"/>
              <a:gd name="connsiteX18" fmla="*/ 46888 w 120446"/>
              <a:gd name="connsiteY18" fmla="*/ 193306 h 199656"/>
              <a:gd name="connsiteX19" fmla="*/ 81025 w 120446"/>
              <a:gd name="connsiteY19" fmla="*/ 179679 h 199656"/>
              <a:gd name="connsiteX20" fmla="*/ 98094 w 120446"/>
              <a:gd name="connsiteY20" fmla="*/ 129197 h 199656"/>
              <a:gd name="connsiteX21" fmla="*/ 98094 w 120446"/>
              <a:gd name="connsiteY21" fmla="*/ 23710 h 199656"/>
              <a:gd name="connsiteX22" fmla="*/ 100761 w 120446"/>
              <a:gd name="connsiteY22" fmla="*/ 14363 h 199656"/>
              <a:gd name="connsiteX23" fmla="*/ 106768 w 120446"/>
              <a:gd name="connsiteY23" fmla="*/ 10223 h 199656"/>
              <a:gd name="connsiteX24" fmla="*/ 114096 w 120446"/>
              <a:gd name="connsiteY24" fmla="*/ 9016 h 199656"/>
              <a:gd name="connsiteX25" fmla="*/ 114096 w 120446"/>
              <a:gd name="connsiteY25" fmla="*/ 6350 h 1996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20446" h="199656">
                <a:moveTo>
                  <a:pt x="114096" y="6350"/>
                </a:moveTo>
                <a:lnTo>
                  <a:pt x="60756" y="6350"/>
                </a:lnTo>
                <a:lnTo>
                  <a:pt x="60756" y="9016"/>
                </a:lnTo>
                <a:cubicBezTo>
                  <a:pt x="62001" y="8839"/>
                  <a:pt x="64134" y="9245"/>
                  <a:pt x="67157" y="10223"/>
                </a:cubicBezTo>
                <a:cubicBezTo>
                  <a:pt x="70180" y="11201"/>
                  <a:pt x="72542" y="12623"/>
                  <a:pt x="74231" y="14490"/>
                </a:cubicBezTo>
                <a:cubicBezTo>
                  <a:pt x="75920" y="16370"/>
                  <a:pt x="76758" y="19430"/>
                  <a:pt x="76758" y="23710"/>
                </a:cubicBezTo>
                <a:lnTo>
                  <a:pt x="76758" y="129209"/>
                </a:lnTo>
                <a:cubicBezTo>
                  <a:pt x="76758" y="146304"/>
                  <a:pt x="73964" y="160147"/>
                  <a:pt x="68351" y="170751"/>
                </a:cubicBezTo>
                <a:cubicBezTo>
                  <a:pt x="62763" y="181343"/>
                  <a:pt x="55600" y="186194"/>
                  <a:pt x="46888" y="185305"/>
                </a:cubicBezTo>
                <a:cubicBezTo>
                  <a:pt x="39954" y="184594"/>
                  <a:pt x="34264" y="181571"/>
                  <a:pt x="29819" y="176237"/>
                </a:cubicBezTo>
                <a:cubicBezTo>
                  <a:pt x="28041" y="173926"/>
                  <a:pt x="25552" y="169481"/>
                  <a:pt x="22351" y="162902"/>
                </a:cubicBezTo>
                <a:cubicBezTo>
                  <a:pt x="22351" y="163258"/>
                  <a:pt x="23825" y="161925"/>
                  <a:pt x="26758" y="158902"/>
                </a:cubicBezTo>
                <a:cubicBezTo>
                  <a:pt x="29692" y="155879"/>
                  <a:pt x="31153" y="152946"/>
                  <a:pt x="31153" y="150101"/>
                </a:cubicBezTo>
                <a:cubicBezTo>
                  <a:pt x="31153" y="147256"/>
                  <a:pt x="29463" y="144589"/>
                  <a:pt x="26085" y="142100"/>
                </a:cubicBezTo>
                <a:cubicBezTo>
                  <a:pt x="23952" y="140500"/>
                  <a:pt x="21729" y="139700"/>
                  <a:pt x="19418" y="139700"/>
                </a:cubicBezTo>
                <a:cubicBezTo>
                  <a:pt x="16040" y="139700"/>
                  <a:pt x="13017" y="141262"/>
                  <a:pt x="10350" y="144360"/>
                </a:cubicBezTo>
                <a:cubicBezTo>
                  <a:pt x="7683" y="147472"/>
                  <a:pt x="6350" y="151168"/>
                  <a:pt x="6350" y="155435"/>
                </a:cubicBezTo>
                <a:cubicBezTo>
                  <a:pt x="6172" y="163614"/>
                  <a:pt x="10350" y="171970"/>
                  <a:pt x="18884" y="180505"/>
                </a:cubicBezTo>
                <a:cubicBezTo>
                  <a:pt x="27419" y="189039"/>
                  <a:pt x="36753" y="193306"/>
                  <a:pt x="46888" y="193306"/>
                </a:cubicBezTo>
                <a:cubicBezTo>
                  <a:pt x="60578" y="193306"/>
                  <a:pt x="71958" y="188760"/>
                  <a:pt x="81025" y="179679"/>
                </a:cubicBezTo>
                <a:cubicBezTo>
                  <a:pt x="92405" y="168465"/>
                  <a:pt x="98094" y="151637"/>
                  <a:pt x="98094" y="129197"/>
                </a:cubicBezTo>
                <a:lnTo>
                  <a:pt x="98094" y="23710"/>
                </a:lnTo>
                <a:cubicBezTo>
                  <a:pt x="98094" y="20142"/>
                  <a:pt x="98983" y="17030"/>
                  <a:pt x="100761" y="14363"/>
                </a:cubicBezTo>
                <a:cubicBezTo>
                  <a:pt x="101828" y="12763"/>
                  <a:pt x="103822" y="11379"/>
                  <a:pt x="106768" y="10223"/>
                </a:cubicBezTo>
                <a:cubicBezTo>
                  <a:pt x="109702" y="9067"/>
                  <a:pt x="112140" y="8661"/>
                  <a:pt x="114096" y="9016"/>
                </a:cubicBezTo>
                <a:lnTo>
                  <a:pt x="114096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1163044" y="598800"/>
            <a:ext cx="143586" cy="190065"/>
          </a:xfrm>
          <a:custGeom>
            <a:avLst/>
            <a:gdLst>
              <a:gd name="connsiteX0" fmla="*/ 99961 w 122047"/>
              <a:gd name="connsiteY0" fmla="*/ 24485 h 139382"/>
              <a:gd name="connsiteX1" fmla="*/ 61023 w 122047"/>
              <a:gd name="connsiteY1" fmla="*/ 6350 h 139382"/>
              <a:gd name="connsiteX2" fmla="*/ 22085 w 122047"/>
              <a:gd name="connsiteY2" fmla="*/ 24485 h 139382"/>
              <a:gd name="connsiteX3" fmla="*/ 6350 w 122047"/>
              <a:gd name="connsiteY3" fmla="*/ 66890 h 139382"/>
              <a:gd name="connsiteX4" fmla="*/ 21285 w 122047"/>
              <a:gd name="connsiteY4" fmla="*/ 112229 h 139382"/>
              <a:gd name="connsiteX5" fmla="*/ 61023 w 122047"/>
              <a:gd name="connsiteY5" fmla="*/ 133032 h 139382"/>
              <a:gd name="connsiteX6" fmla="*/ 100761 w 122047"/>
              <a:gd name="connsiteY6" fmla="*/ 112229 h 139382"/>
              <a:gd name="connsiteX7" fmla="*/ 115697 w 122047"/>
              <a:gd name="connsiteY7" fmla="*/ 66890 h 139382"/>
              <a:gd name="connsiteX8" fmla="*/ 99961 w 122047"/>
              <a:gd name="connsiteY8" fmla="*/ 24485 h 139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2047" h="139382">
                <a:moveTo>
                  <a:pt x="99961" y="24485"/>
                </a:moveTo>
                <a:cubicBezTo>
                  <a:pt x="89471" y="12395"/>
                  <a:pt x="76492" y="6350"/>
                  <a:pt x="61023" y="6350"/>
                </a:cubicBezTo>
                <a:cubicBezTo>
                  <a:pt x="45554" y="6350"/>
                  <a:pt x="32575" y="12395"/>
                  <a:pt x="22085" y="24485"/>
                </a:cubicBezTo>
                <a:cubicBezTo>
                  <a:pt x="11595" y="36576"/>
                  <a:pt x="6350" y="50711"/>
                  <a:pt x="6350" y="66890"/>
                </a:cubicBezTo>
                <a:cubicBezTo>
                  <a:pt x="6350" y="84315"/>
                  <a:pt x="11328" y="99428"/>
                  <a:pt x="21285" y="112229"/>
                </a:cubicBezTo>
                <a:cubicBezTo>
                  <a:pt x="31953" y="126098"/>
                  <a:pt x="45186" y="133032"/>
                  <a:pt x="61023" y="133032"/>
                </a:cubicBezTo>
                <a:cubicBezTo>
                  <a:pt x="76847" y="133032"/>
                  <a:pt x="90093" y="126098"/>
                  <a:pt x="100761" y="112229"/>
                </a:cubicBezTo>
                <a:cubicBezTo>
                  <a:pt x="110718" y="99428"/>
                  <a:pt x="115697" y="84315"/>
                  <a:pt x="115697" y="66890"/>
                </a:cubicBezTo>
                <a:cubicBezTo>
                  <a:pt x="115697" y="50711"/>
                  <a:pt x="110451" y="36576"/>
                  <a:pt x="99961" y="2448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1181869" y="606077"/>
            <a:ext cx="105931" cy="175519"/>
          </a:xfrm>
          <a:custGeom>
            <a:avLst/>
            <a:gdLst>
              <a:gd name="connsiteX0" fmla="*/ 74625 w 90042"/>
              <a:gd name="connsiteY0" fmla="*/ 102362 h 128714"/>
              <a:gd name="connsiteX1" fmla="*/ 44488 w 90042"/>
              <a:gd name="connsiteY1" fmla="*/ 122364 h 128714"/>
              <a:gd name="connsiteX2" fmla="*/ 15151 w 90042"/>
              <a:gd name="connsiteY2" fmla="*/ 102362 h 128714"/>
              <a:gd name="connsiteX3" fmla="*/ 6350 w 90042"/>
              <a:gd name="connsiteY3" fmla="*/ 61556 h 128714"/>
              <a:gd name="connsiteX4" fmla="*/ 15951 w 90042"/>
              <a:gd name="connsiteY4" fmla="*/ 24218 h 128714"/>
              <a:gd name="connsiteX5" fmla="*/ 45021 w 90042"/>
              <a:gd name="connsiteY5" fmla="*/ 6350 h 128714"/>
              <a:gd name="connsiteX6" fmla="*/ 74091 w 90042"/>
              <a:gd name="connsiteY6" fmla="*/ 24218 h 128714"/>
              <a:gd name="connsiteX7" fmla="*/ 83692 w 90042"/>
              <a:gd name="connsiteY7" fmla="*/ 61556 h 128714"/>
              <a:gd name="connsiteX8" fmla="*/ 74625 w 90042"/>
              <a:gd name="connsiteY8" fmla="*/ 102362 h 128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042" h="128714">
                <a:moveTo>
                  <a:pt x="74625" y="102362"/>
                </a:moveTo>
                <a:cubicBezTo>
                  <a:pt x="67513" y="115697"/>
                  <a:pt x="57467" y="122364"/>
                  <a:pt x="44488" y="122364"/>
                </a:cubicBezTo>
                <a:cubicBezTo>
                  <a:pt x="31686" y="122364"/>
                  <a:pt x="21907" y="115697"/>
                  <a:pt x="15151" y="102362"/>
                </a:cubicBezTo>
                <a:cubicBezTo>
                  <a:pt x="9283" y="91160"/>
                  <a:pt x="6350" y="77558"/>
                  <a:pt x="6350" y="61556"/>
                </a:cubicBezTo>
                <a:cubicBezTo>
                  <a:pt x="6350" y="47155"/>
                  <a:pt x="9550" y="34709"/>
                  <a:pt x="15951" y="24218"/>
                </a:cubicBezTo>
                <a:cubicBezTo>
                  <a:pt x="23240" y="12306"/>
                  <a:pt x="32931" y="6350"/>
                  <a:pt x="45021" y="6350"/>
                </a:cubicBezTo>
                <a:cubicBezTo>
                  <a:pt x="57111" y="6350"/>
                  <a:pt x="66801" y="12306"/>
                  <a:pt x="74091" y="24218"/>
                </a:cubicBezTo>
                <a:cubicBezTo>
                  <a:pt x="80492" y="34709"/>
                  <a:pt x="83692" y="47155"/>
                  <a:pt x="83692" y="61556"/>
                </a:cubicBezTo>
                <a:cubicBezTo>
                  <a:pt x="83692" y="77558"/>
                  <a:pt x="80670" y="91160"/>
                  <a:pt x="74625" y="10236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1307376" y="516610"/>
            <a:ext cx="156134" cy="264986"/>
          </a:xfrm>
          <a:custGeom>
            <a:avLst/>
            <a:gdLst>
              <a:gd name="connsiteX0" fmla="*/ 126365 w 132715"/>
              <a:gd name="connsiteY0" fmla="*/ 185305 h 194322"/>
              <a:gd name="connsiteX1" fmla="*/ 115697 w 132715"/>
              <a:gd name="connsiteY1" fmla="*/ 179971 h 194322"/>
              <a:gd name="connsiteX2" fmla="*/ 113030 w 132715"/>
              <a:gd name="connsiteY2" fmla="*/ 170637 h 194322"/>
              <a:gd name="connsiteX3" fmla="*/ 113030 w 132715"/>
              <a:gd name="connsiteY3" fmla="*/ 105295 h 194322"/>
              <a:gd name="connsiteX4" fmla="*/ 99428 w 132715"/>
              <a:gd name="connsiteY4" fmla="*/ 75158 h 194322"/>
              <a:gd name="connsiteX5" fmla="*/ 69024 w 132715"/>
              <a:gd name="connsiteY5" fmla="*/ 66624 h 194322"/>
              <a:gd name="connsiteX6" fmla="*/ 41021 w 132715"/>
              <a:gd name="connsiteY6" fmla="*/ 83959 h 194322"/>
              <a:gd name="connsiteX7" fmla="*/ 41021 w 132715"/>
              <a:gd name="connsiteY7" fmla="*/ 6350 h 194322"/>
              <a:gd name="connsiteX8" fmla="*/ 6350 w 132715"/>
              <a:gd name="connsiteY8" fmla="*/ 22885 h 194322"/>
              <a:gd name="connsiteX9" fmla="*/ 25019 w 132715"/>
              <a:gd name="connsiteY9" fmla="*/ 22618 h 194322"/>
              <a:gd name="connsiteX10" fmla="*/ 25019 w 132715"/>
              <a:gd name="connsiteY10" fmla="*/ 170637 h 194322"/>
              <a:gd name="connsiteX11" fmla="*/ 22352 w 132715"/>
              <a:gd name="connsiteY11" fmla="*/ 179971 h 194322"/>
              <a:gd name="connsiteX12" fmla="*/ 11684 w 132715"/>
              <a:gd name="connsiteY12" fmla="*/ 185305 h 194322"/>
              <a:gd name="connsiteX13" fmla="*/ 11684 w 132715"/>
              <a:gd name="connsiteY13" fmla="*/ 187972 h 194322"/>
              <a:gd name="connsiteX14" fmla="*/ 54355 w 132715"/>
              <a:gd name="connsiteY14" fmla="*/ 187972 h 194322"/>
              <a:gd name="connsiteX15" fmla="*/ 54355 w 132715"/>
              <a:gd name="connsiteY15" fmla="*/ 185305 h 194322"/>
              <a:gd name="connsiteX16" fmla="*/ 43688 w 132715"/>
              <a:gd name="connsiteY16" fmla="*/ 179971 h 194322"/>
              <a:gd name="connsiteX17" fmla="*/ 41021 w 132715"/>
              <a:gd name="connsiteY17" fmla="*/ 170637 h 194322"/>
              <a:gd name="connsiteX18" fmla="*/ 41021 w 132715"/>
              <a:gd name="connsiteY18" fmla="*/ 103695 h 194322"/>
              <a:gd name="connsiteX19" fmla="*/ 49022 w 132715"/>
              <a:gd name="connsiteY19" fmla="*/ 79159 h 194322"/>
              <a:gd name="connsiteX20" fmla="*/ 69024 w 132715"/>
              <a:gd name="connsiteY20" fmla="*/ 73558 h 194322"/>
              <a:gd name="connsiteX21" fmla="*/ 89154 w 132715"/>
              <a:gd name="connsiteY21" fmla="*/ 82359 h 194322"/>
              <a:gd name="connsiteX22" fmla="*/ 97027 w 132715"/>
              <a:gd name="connsiteY22" fmla="*/ 105295 h 194322"/>
              <a:gd name="connsiteX23" fmla="*/ 97027 w 132715"/>
              <a:gd name="connsiteY23" fmla="*/ 170637 h 194322"/>
              <a:gd name="connsiteX24" fmla="*/ 94361 w 132715"/>
              <a:gd name="connsiteY24" fmla="*/ 179971 h 194322"/>
              <a:gd name="connsiteX25" fmla="*/ 83693 w 132715"/>
              <a:gd name="connsiteY25" fmla="*/ 185305 h 194322"/>
              <a:gd name="connsiteX26" fmla="*/ 83693 w 132715"/>
              <a:gd name="connsiteY26" fmla="*/ 187972 h 194322"/>
              <a:gd name="connsiteX27" fmla="*/ 126365 w 132715"/>
              <a:gd name="connsiteY27" fmla="*/ 187972 h 194322"/>
              <a:gd name="connsiteX28" fmla="*/ 126365 w 132715"/>
              <a:gd name="connsiteY28" fmla="*/ 185305 h 194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32715" h="194322">
                <a:moveTo>
                  <a:pt x="126365" y="185305"/>
                </a:moveTo>
                <a:cubicBezTo>
                  <a:pt x="121742" y="185305"/>
                  <a:pt x="118173" y="183527"/>
                  <a:pt x="115697" y="179971"/>
                </a:cubicBezTo>
                <a:cubicBezTo>
                  <a:pt x="113919" y="177304"/>
                  <a:pt x="113030" y="174193"/>
                  <a:pt x="113030" y="170637"/>
                </a:cubicBezTo>
                <a:lnTo>
                  <a:pt x="113030" y="105295"/>
                </a:lnTo>
                <a:cubicBezTo>
                  <a:pt x="113030" y="92316"/>
                  <a:pt x="108496" y="82270"/>
                  <a:pt x="99428" y="75158"/>
                </a:cubicBezTo>
                <a:cubicBezTo>
                  <a:pt x="91249" y="68757"/>
                  <a:pt x="81114" y="65913"/>
                  <a:pt x="69024" y="66624"/>
                </a:cubicBezTo>
                <a:cubicBezTo>
                  <a:pt x="57289" y="67335"/>
                  <a:pt x="47955" y="73113"/>
                  <a:pt x="41021" y="83959"/>
                </a:cubicBezTo>
                <a:lnTo>
                  <a:pt x="41021" y="6350"/>
                </a:lnTo>
                <a:lnTo>
                  <a:pt x="6350" y="22885"/>
                </a:lnTo>
                <a:lnTo>
                  <a:pt x="25019" y="22618"/>
                </a:lnTo>
                <a:lnTo>
                  <a:pt x="25019" y="170637"/>
                </a:lnTo>
                <a:cubicBezTo>
                  <a:pt x="25019" y="174904"/>
                  <a:pt x="24130" y="178015"/>
                  <a:pt x="22352" y="179971"/>
                </a:cubicBezTo>
                <a:cubicBezTo>
                  <a:pt x="19151" y="183527"/>
                  <a:pt x="15582" y="185305"/>
                  <a:pt x="11684" y="185305"/>
                </a:cubicBezTo>
                <a:lnTo>
                  <a:pt x="11684" y="187972"/>
                </a:lnTo>
                <a:lnTo>
                  <a:pt x="54355" y="187972"/>
                </a:lnTo>
                <a:lnTo>
                  <a:pt x="54355" y="185305"/>
                </a:lnTo>
                <a:cubicBezTo>
                  <a:pt x="49720" y="185305"/>
                  <a:pt x="46177" y="183527"/>
                  <a:pt x="43688" y="179971"/>
                </a:cubicBezTo>
                <a:cubicBezTo>
                  <a:pt x="41910" y="177304"/>
                  <a:pt x="41021" y="174193"/>
                  <a:pt x="41021" y="170637"/>
                </a:cubicBezTo>
                <a:lnTo>
                  <a:pt x="41021" y="103695"/>
                </a:lnTo>
                <a:cubicBezTo>
                  <a:pt x="41021" y="92138"/>
                  <a:pt x="43688" y="83959"/>
                  <a:pt x="49022" y="79159"/>
                </a:cubicBezTo>
                <a:cubicBezTo>
                  <a:pt x="53466" y="75425"/>
                  <a:pt x="60134" y="73558"/>
                  <a:pt x="69024" y="73558"/>
                </a:cubicBezTo>
                <a:cubicBezTo>
                  <a:pt x="77190" y="73558"/>
                  <a:pt x="83908" y="76492"/>
                  <a:pt x="89154" y="82359"/>
                </a:cubicBezTo>
                <a:cubicBezTo>
                  <a:pt x="94399" y="88226"/>
                  <a:pt x="97027" y="95872"/>
                  <a:pt x="97027" y="105295"/>
                </a:cubicBezTo>
                <a:lnTo>
                  <a:pt x="97027" y="170637"/>
                </a:lnTo>
                <a:cubicBezTo>
                  <a:pt x="97027" y="174904"/>
                  <a:pt x="96138" y="178015"/>
                  <a:pt x="94361" y="179971"/>
                </a:cubicBezTo>
                <a:cubicBezTo>
                  <a:pt x="91160" y="183527"/>
                  <a:pt x="87604" y="185305"/>
                  <a:pt x="83693" y="185305"/>
                </a:cubicBezTo>
                <a:lnTo>
                  <a:pt x="83693" y="187972"/>
                </a:lnTo>
                <a:lnTo>
                  <a:pt x="126365" y="187972"/>
                </a:lnTo>
                <a:lnTo>
                  <a:pt x="126365" y="1853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1464252" y="598802"/>
            <a:ext cx="162411" cy="182794"/>
          </a:xfrm>
          <a:custGeom>
            <a:avLst/>
            <a:gdLst>
              <a:gd name="connsiteX0" fmla="*/ 131699 w 138049"/>
              <a:gd name="connsiteY0" fmla="*/ 125031 h 134048"/>
              <a:gd name="connsiteX1" fmla="*/ 121030 w 138049"/>
              <a:gd name="connsiteY1" fmla="*/ 119697 h 134048"/>
              <a:gd name="connsiteX2" fmla="*/ 118363 w 138049"/>
              <a:gd name="connsiteY2" fmla="*/ 110362 h 134048"/>
              <a:gd name="connsiteX3" fmla="*/ 118363 w 138049"/>
              <a:gd name="connsiteY3" fmla="*/ 45021 h 134048"/>
              <a:gd name="connsiteX4" fmla="*/ 103962 w 138049"/>
              <a:gd name="connsiteY4" fmla="*/ 14884 h 134048"/>
              <a:gd name="connsiteX5" fmla="*/ 71691 w 138049"/>
              <a:gd name="connsiteY5" fmla="*/ 6350 h 134048"/>
              <a:gd name="connsiteX6" fmla="*/ 41021 w 138049"/>
              <a:gd name="connsiteY6" fmla="*/ 23685 h 134048"/>
              <a:gd name="connsiteX7" fmla="*/ 41021 w 138049"/>
              <a:gd name="connsiteY7" fmla="*/ 6350 h 134048"/>
              <a:gd name="connsiteX8" fmla="*/ 6350 w 138049"/>
              <a:gd name="connsiteY8" fmla="*/ 22351 h 134048"/>
              <a:gd name="connsiteX9" fmla="*/ 25019 w 138049"/>
              <a:gd name="connsiteY9" fmla="*/ 22351 h 134048"/>
              <a:gd name="connsiteX10" fmla="*/ 25019 w 138049"/>
              <a:gd name="connsiteY10" fmla="*/ 110362 h 134048"/>
              <a:gd name="connsiteX11" fmla="*/ 22352 w 138049"/>
              <a:gd name="connsiteY11" fmla="*/ 119697 h 134048"/>
              <a:gd name="connsiteX12" fmla="*/ 11683 w 138049"/>
              <a:gd name="connsiteY12" fmla="*/ 125031 h 134048"/>
              <a:gd name="connsiteX13" fmla="*/ 11683 w 138049"/>
              <a:gd name="connsiteY13" fmla="*/ 127698 h 134048"/>
              <a:gd name="connsiteX14" fmla="*/ 54355 w 138049"/>
              <a:gd name="connsiteY14" fmla="*/ 127698 h 134048"/>
              <a:gd name="connsiteX15" fmla="*/ 54355 w 138049"/>
              <a:gd name="connsiteY15" fmla="*/ 125031 h 134048"/>
              <a:gd name="connsiteX16" fmla="*/ 43688 w 138049"/>
              <a:gd name="connsiteY16" fmla="*/ 119697 h 134048"/>
              <a:gd name="connsiteX17" fmla="*/ 41021 w 138049"/>
              <a:gd name="connsiteY17" fmla="*/ 110362 h 134048"/>
              <a:gd name="connsiteX18" fmla="*/ 41021 w 138049"/>
              <a:gd name="connsiteY18" fmla="*/ 43154 h 134048"/>
              <a:gd name="connsiteX19" fmla="*/ 71691 w 138049"/>
              <a:gd name="connsiteY19" fmla="*/ 13017 h 134048"/>
              <a:gd name="connsiteX20" fmla="*/ 93560 w 138049"/>
              <a:gd name="connsiteY20" fmla="*/ 21945 h 134048"/>
              <a:gd name="connsiteX21" fmla="*/ 102361 w 138049"/>
              <a:gd name="connsiteY21" fmla="*/ 45021 h 134048"/>
              <a:gd name="connsiteX22" fmla="*/ 102361 w 138049"/>
              <a:gd name="connsiteY22" fmla="*/ 110362 h 134048"/>
              <a:gd name="connsiteX23" fmla="*/ 99694 w 138049"/>
              <a:gd name="connsiteY23" fmla="*/ 119697 h 134048"/>
              <a:gd name="connsiteX24" fmla="*/ 89027 w 138049"/>
              <a:gd name="connsiteY24" fmla="*/ 125031 h 134048"/>
              <a:gd name="connsiteX25" fmla="*/ 89027 w 138049"/>
              <a:gd name="connsiteY25" fmla="*/ 127698 h 134048"/>
              <a:gd name="connsiteX26" fmla="*/ 131699 w 138049"/>
              <a:gd name="connsiteY26" fmla="*/ 127698 h 134048"/>
              <a:gd name="connsiteX27" fmla="*/ 131699 w 138049"/>
              <a:gd name="connsiteY27" fmla="*/ 125031 h 134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38049" h="134048">
                <a:moveTo>
                  <a:pt x="131699" y="125031"/>
                </a:moveTo>
                <a:cubicBezTo>
                  <a:pt x="127076" y="125031"/>
                  <a:pt x="123520" y="123253"/>
                  <a:pt x="121030" y="119697"/>
                </a:cubicBezTo>
                <a:cubicBezTo>
                  <a:pt x="119252" y="117030"/>
                  <a:pt x="118363" y="113918"/>
                  <a:pt x="118363" y="110362"/>
                </a:cubicBezTo>
                <a:lnTo>
                  <a:pt x="118363" y="45021"/>
                </a:lnTo>
                <a:cubicBezTo>
                  <a:pt x="118363" y="32042"/>
                  <a:pt x="113563" y="21996"/>
                  <a:pt x="103962" y="14884"/>
                </a:cubicBezTo>
                <a:cubicBezTo>
                  <a:pt x="95072" y="8305"/>
                  <a:pt x="84315" y="5461"/>
                  <a:pt x="71691" y="6350"/>
                </a:cubicBezTo>
                <a:cubicBezTo>
                  <a:pt x="59067" y="7238"/>
                  <a:pt x="48844" y="13017"/>
                  <a:pt x="41021" y="23685"/>
                </a:cubicBezTo>
                <a:lnTo>
                  <a:pt x="41021" y="6350"/>
                </a:lnTo>
                <a:lnTo>
                  <a:pt x="6350" y="22351"/>
                </a:lnTo>
                <a:lnTo>
                  <a:pt x="25019" y="22351"/>
                </a:lnTo>
                <a:lnTo>
                  <a:pt x="25019" y="110362"/>
                </a:lnTo>
                <a:cubicBezTo>
                  <a:pt x="25019" y="114630"/>
                  <a:pt x="24130" y="117741"/>
                  <a:pt x="22352" y="119697"/>
                </a:cubicBezTo>
                <a:cubicBezTo>
                  <a:pt x="19151" y="123253"/>
                  <a:pt x="15582" y="125031"/>
                  <a:pt x="11683" y="125031"/>
                </a:cubicBezTo>
                <a:lnTo>
                  <a:pt x="11683" y="127698"/>
                </a:lnTo>
                <a:lnTo>
                  <a:pt x="54355" y="127698"/>
                </a:lnTo>
                <a:lnTo>
                  <a:pt x="54355" y="125031"/>
                </a:lnTo>
                <a:cubicBezTo>
                  <a:pt x="49720" y="125031"/>
                  <a:pt x="46177" y="123253"/>
                  <a:pt x="43688" y="119697"/>
                </a:cubicBezTo>
                <a:cubicBezTo>
                  <a:pt x="41910" y="117030"/>
                  <a:pt x="41021" y="113918"/>
                  <a:pt x="41021" y="110362"/>
                </a:cubicBezTo>
                <a:lnTo>
                  <a:pt x="41021" y="43154"/>
                </a:lnTo>
                <a:cubicBezTo>
                  <a:pt x="41021" y="23063"/>
                  <a:pt x="51244" y="13017"/>
                  <a:pt x="71691" y="13017"/>
                </a:cubicBezTo>
                <a:cubicBezTo>
                  <a:pt x="80391" y="13017"/>
                  <a:pt x="87693" y="16001"/>
                  <a:pt x="93560" y="21945"/>
                </a:cubicBezTo>
                <a:cubicBezTo>
                  <a:pt x="99428" y="27914"/>
                  <a:pt x="102361" y="35598"/>
                  <a:pt x="102361" y="45021"/>
                </a:cubicBezTo>
                <a:lnTo>
                  <a:pt x="102361" y="110362"/>
                </a:lnTo>
                <a:cubicBezTo>
                  <a:pt x="102361" y="114630"/>
                  <a:pt x="101472" y="117741"/>
                  <a:pt x="99694" y="119697"/>
                </a:cubicBezTo>
                <a:cubicBezTo>
                  <a:pt x="96494" y="123253"/>
                  <a:pt x="92938" y="125031"/>
                  <a:pt x="89027" y="125031"/>
                </a:cubicBezTo>
                <a:lnTo>
                  <a:pt x="89027" y="127698"/>
                </a:lnTo>
                <a:lnTo>
                  <a:pt x="131699" y="127698"/>
                </a:lnTo>
                <a:lnTo>
                  <a:pt x="131699" y="1250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1627410" y="598802"/>
            <a:ext cx="112209" cy="190429"/>
          </a:xfrm>
          <a:custGeom>
            <a:avLst/>
            <a:gdLst>
              <a:gd name="connsiteX0" fmla="*/ 71691 w 95377"/>
              <a:gd name="connsiteY0" fmla="*/ 61823 h 139649"/>
              <a:gd name="connsiteX1" fmla="*/ 38620 w 95377"/>
              <a:gd name="connsiteY1" fmla="*/ 50088 h 139649"/>
              <a:gd name="connsiteX2" fmla="*/ 18351 w 95377"/>
              <a:gd name="connsiteY2" fmla="*/ 31953 h 139649"/>
              <a:gd name="connsiteX3" fmla="*/ 24612 w 95377"/>
              <a:gd name="connsiteY3" fmla="*/ 17284 h 139649"/>
              <a:gd name="connsiteX4" fmla="*/ 43154 w 95377"/>
              <a:gd name="connsiteY4" fmla="*/ 10617 h 139649"/>
              <a:gd name="connsiteX5" fmla="*/ 50355 w 95377"/>
              <a:gd name="connsiteY5" fmla="*/ 11417 h 139649"/>
              <a:gd name="connsiteX6" fmla="*/ 71958 w 95377"/>
              <a:gd name="connsiteY6" fmla="*/ 25819 h 139649"/>
              <a:gd name="connsiteX7" fmla="*/ 82892 w 95377"/>
              <a:gd name="connsiteY7" fmla="*/ 37820 h 139649"/>
              <a:gd name="connsiteX8" fmla="*/ 80759 w 95377"/>
              <a:gd name="connsiteY8" fmla="*/ 10617 h 139649"/>
              <a:gd name="connsiteX9" fmla="*/ 73825 w 95377"/>
              <a:gd name="connsiteY9" fmla="*/ 15151 h 139649"/>
              <a:gd name="connsiteX10" fmla="*/ 65290 w 95377"/>
              <a:gd name="connsiteY10" fmla="*/ 11417 h 139649"/>
              <a:gd name="connsiteX11" fmla="*/ 50355 w 95377"/>
              <a:gd name="connsiteY11" fmla="*/ 6350 h 139649"/>
              <a:gd name="connsiteX12" fmla="*/ 23152 w 95377"/>
              <a:gd name="connsiteY12" fmla="*/ 11417 h 139649"/>
              <a:gd name="connsiteX13" fmla="*/ 9817 w 95377"/>
              <a:gd name="connsiteY13" fmla="*/ 31953 h 139649"/>
              <a:gd name="connsiteX14" fmla="*/ 26619 w 95377"/>
              <a:gd name="connsiteY14" fmla="*/ 62890 h 139649"/>
              <a:gd name="connsiteX15" fmla="*/ 60756 w 95377"/>
              <a:gd name="connsiteY15" fmla="*/ 76492 h 139649"/>
              <a:gd name="connsiteX16" fmla="*/ 79959 w 95377"/>
              <a:gd name="connsiteY16" fmla="*/ 97828 h 139649"/>
              <a:gd name="connsiteX17" fmla="*/ 69684 w 95377"/>
              <a:gd name="connsiteY17" fmla="*/ 119291 h 139649"/>
              <a:gd name="connsiteX18" fmla="*/ 46621 w 95377"/>
              <a:gd name="connsiteY18" fmla="*/ 127965 h 139649"/>
              <a:gd name="connsiteX19" fmla="*/ 21285 w 95377"/>
              <a:gd name="connsiteY19" fmla="*/ 114096 h 139649"/>
              <a:gd name="connsiteX20" fmla="*/ 6350 w 95377"/>
              <a:gd name="connsiteY20" fmla="*/ 93027 h 139649"/>
              <a:gd name="connsiteX21" fmla="*/ 7416 w 95377"/>
              <a:gd name="connsiteY21" fmla="*/ 132499 h 139649"/>
              <a:gd name="connsiteX22" fmla="*/ 15951 w 95377"/>
              <a:gd name="connsiteY22" fmla="*/ 122364 h 139649"/>
              <a:gd name="connsiteX23" fmla="*/ 25285 w 95377"/>
              <a:gd name="connsiteY23" fmla="*/ 126098 h 139649"/>
              <a:gd name="connsiteX24" fmla="*/ 42087 w 95377"/>
              <a:gd name="connsiteY24" fmla="*/ 132499 h 139649"/>
              <a:gd name="connsiteX25" fmla="*/ 49555 w 95377"/>
              <a:gd name="connsiteY25" fmla="*/ 133299 h 139649"/>
              <a:gd name="connsiteX26" fmla="*/ 77165 w 95377"/>
              <a:gd name="connsiteY26" fmla="*/ 122491 h 139649"/>
              <a:gd name="connsiteX27" fmla="*/ 89027 w 95377"/>
              <a:gd name="connsiteY27" fmla="*/ 97828 h 139649"/>
              <a:gd name="connsiteX28" fmla="*/ 71691 w 95377"/>
              <a:gd name="connsiteY28" fmla="*/ 61823 h 1396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95377" h="139649">
                <a:moveTo>
                  <a:pt x="71691" y="61823"/>
                </a:moveTo>
                <a:cubicBezTo>
                  <a:pt x="68668" y="59867"/>
                  <a:pt x="57645" y="55956"/>
                  <a:pt x="38620" y="50088"/>
                </a:cubicBezTo>
                <a:cubicBezTo>
                  <a:pt x="26174" y="46177"/>
                  <a:pt x="19418" y="40131"/>
                  <a:pt x="18351" y="31953"/>
                </a:cubicBezTo>
                <a:cubicBezTo>
                  <a:pt x="17640" y="26619"/>
                  <a:pt x="19723" y="21729"/>
                  <a:pt x="24612" y="17284"/>
                </a:cubicBezTo>
                <a:cubicBezTo>
                  <a:pt x="29502" y="12839"/>
                  <a:pt x="35687" y="10617"/>
                  <a:pt x="43154" y="10617"/>
                </a:cubicBezTo>
                <a:cubicBezTo>
                  <a:pt x="45466" y="10617"/>
                  <a:pt x="47866" y="10883"/>
                  <a:pt x="50355" y="11417"/>
                </a:cubicBezTo>
                <a:cubicBezTo>
                  <a:pt x="56222" y="12839"/>
                  <a:pt x="63423" y="17640"/>
                  <a:pt x="71958" y="25819"/>
                </a:cubicBezTo>
                <a:cubicBezTo>
                  <a:pt x="75514" y="29197"/>
                  <a:pt x="79159" y="33197"/>
                  <a:pt x="82892" y="37820"/>
                </a:cubicBezTo>
                <a:lnTo>
                  <a:pt x="80759" y="10617"/>
                </a:lnTo>
                <a:cubicBezTo>
                  <a:pt x="78270" y="13284"/>
                  <a:pt x="75958" y="14795"/>
                  <a:pt x="73825" y="15151"/>
                </a:cubicBezTo>
                <a:cubicBezTo>
                  <a:pt x="72758" y="15328"/>
                  <a:pt x="69913" y="14084"/>
                  <a:pt x="65290" y="11417"/>
                </a:cubicBezTo>
                <a:cubicBezTo>
                  <a:pt x="59956" y="8394"/>
                  <a:pt x="54978" y="6705"/>
                  <a:pt x="50355" y="6350"/>
                </a:cubicBezTo>
                <a:cubicBezTo>
                  <a:pt x="39865" y="5461"/>
                  <a:pt x="30797" y="7150"/>
                  <a:pt x="23152" y="11417"/>
                </a:cubicBezTo>
                <a:cubicBezTo>
                  <a:pt x="14617" y="16040"/>
                  <a:pt x="10172" y="22885"/>
                  <a:pt x="9817" y="31953"/>
                </a:cubicBezTo>
                <a:cubicBezTo>
                  <a:pt x="9105" y="45643"/>
                  <a:pt x="14706" y="55956"/>
                  <a:pt x="26619" y="62890"/>
                </a:cubicBezTo>
                <a:cubicBezTo>
                  <a:pt x="37998" y="67513"/>
                  <a:pt x="49377" y="72047"/>
                  <a:pt x="60756" y="76492"/>
                </a:cubicBezTo>
                <a:cubicBezTo>
                  <a:pt x="73202" y="81648"/>
                  <a:pt x="79603" y="88760"/>
                  <a:pt x="79959" y="97828"/>
                </a:cubicBezTo>
                <a:cubicBezTo>
                  <a:pt x="80314" y="106362"/>
                  <a:pt x="76898" y="113525"/>
                  <a:pt x="69684" y="119291"/>
                </a:cubicBezTo>
                <a:cubicBezTo>
                  <a:pt x="62483" y="125069"/>
                  <a:pt x="54800" y="127965"/>
                  <a:pt x="46621" y="127965"/>
                </a:cubicBezTo>
                <a:cubicBezTo>
                  <a:pt x="39687" y="127965"/>
                  <a:pt x="31241" y="123342"/>
                  <a:pt x="21285" y="114096"/>
                </a:cubicBezTo>
                <a:cubicBezTo>
                  <a:pt x="11328" y="104851"/>
                  <a:pt x="6350" y="97828"/>
                  <a:pt x="6350" y="93027"/>
                </a:cubicBezTo>
                <a:lnTo>
                  <a:pt x="7416" y="132499"/>
                </a:lnTo>
                <a:cubicBezTo>
                  <a:pt x="9372" y="126631"/>
                  <a:pt x="12217" y="123253"/>
                  <a:pt x="15951" y="122364"/>
                </a:cubicBezTo>
                <a:cubicBezTo>
                  <a:pt x="17195" y="122008"/>
                  <a:pt x="20307" y="123253"/>
                  <a:pt x="25285" y="126098"/>
                </a:cubicBezTo>
                <a:cubicBezTo>
                  <a:pt x="31153" y="129476"/>
                  <a:pt x="36753" y="131610"/>
                  <a:pt x="42087" y="132499"/>
                </a:cubicBezTo>
                <a:cubicBezTo>
                  <a:pt x="44577" y="133032"/>
                  <a:pt x="47066" y="133299"/>
                  <a:pt x="49555" y="133299"/>
                </a:cubicBezTo>
                <a:cubicBezTo>
                  <a:pt x="60045" y="133299"/>
                  <a:pt x="69253" y="129705"/>
                  <a:pt x="77165" y="122491"/>
                </a:cubicBezTo>
                <a:cubicBezTo>
                  <a:pt x="85064" y="115290"/>
                  <a:pt x="89027" y="107073"/>
                  <a:pt x="89027" y="97828"/>
                </a:cubicBezTo>
                <a:cubicBezTo>
                  <a:pt x="89027" y="81114"/>
                  <a:pt x="83248" y="69113"/>
                  <a:pt x="71691" y="6182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1743504" y="598800"/>
            <a:ext cx="143586" cy="190065"/>
          </a:xfrm>
          <a:custGeom>
            <a:avLst/>
            <a:gdLst>
              <a:gd name="connsiteX0" fmla="*/ 99961 w 122047"/>
              <a:gd name="connsiteY0" fmla="*/ 24485 h 139382"/>
              <a:gd name="connsiteX1" fmla="*/ 61023 w 122047"/>
              <a:gd name="connsiteY1" fmla="*/ 6350 h 139382"/>
              <a:gd name="connsiteX2" fmla="*/ 22085 w 122047"/>
              <a:gd name="connsiteY2" fmla="*/ 24485 h 139382"/>
              <a:gd name="connsiteX3" fmla="*/ 6350 w 122047"/>
              <a:gd name="connsiteY3" fmla="*/ 66890 h 139382"/>
              <a:gd name="connsiteX4" fmla="*/ 21285 w 122047"/>
              <a:gd name="connsiteY4" fmla="*/ 112229 h 139382"/>
              <a:gd name="connsiteX5" fmla="*/ 61023 w 122047"/>
              <a:gd name="connsiteY5" fmla="*/ 133032 h 139382"/>
              <a:gd name="connsiteX6" fmla="*/ 100761 w 122047"/>
              <a:gd name="connsiteY6" fmla="*/ 112229 h 139382"/>
              <a:gd name="connsiteX7" fmla="*/ 115697 w 122047"/>
              <a:gd name="connsiteY7" fmla="*/ 66890 h 139382"/>
              <a:gd name="connsiteX8" fmla="*/ 99961 w 122047"/>
              <a:gd name="connsiteY8" fmla="*/ 24485 h 139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2047" h="139382">
                <a:moveTo>
                  <a:pt x="99961" y="24485"/>
                </a:moveTo>
                <a:cubicBezTo>
                  <a:pt x="89471" y="12395"/>
                  <a:pt x="76492" y="6350"/>
                  <a:pt x="61023" y="6350"/>
                </a:cubicBezTo>
                <a:cubicBezTo>
                  <a:pt x="45554" y="6350"/>
                  <a:pt x="32575" y="12395"/>
                  <a:pt x="22085" y="24485"/>
                </a:cubicBezTo>
                <a:cubicBezTo>
                  <a:pt x="11595" y="36576"/>
                  <a:pt x="6350" y="50711"/>
                  <a:pt x="6350" y="66890"/>
                </a:cubicBezTo>
                <a:cubicBezTo>
                  <a:pt x="6350" y="84315"/>
                  <a:pt x="11328" y="99428"/>
                  <a:pt x="21285" y="112229"/>
                </a:cubicBezTo>
                <a:cubicBezTo>
                  <a:pt x="31953" y="126098"/>
                  <a:pt x="45186" y="133032"/>
                  <a:pt x="61023" y="133032"/>
                </a:cubicBezTo>
                <a:cubicBezTo>
                  <a:pt x="76847" y="133032"/>
                  <a:pt x="90093" y="126098"/>
                  <a:pt x="100761" y="112229"/>
                </a:cubicBezTo>
                <a:cubicBezTo>
                  <a:pt x="110718" y="99428"/>
                  <a:pt x="115697" y="84315"/>
                  <a:pt x="115697" y="66890"/>
                </a:cubicBezTo>
                <a:cubicBezTo>
                  <a:pt x="115697" y="50711"/>
                  <a:pt x="110451" y="36576"/>
                  <a:pt x="99961" y="2448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1762330" y="606077"/>
            <a:ext cx="105934" cy="175519"/>
          </a:xfrm>
          <a:custGeom>
            <a:avLst/>
            <a:gdLst>
              <a:gd name="connsiteX0" fmla="*/ 74625 w 90043"/>
              <a:gd name="connsiteY0" fmla="*/ 102362 h 128714"/>
              <a:gd name="connsiteX1" fmla="*/ 44488 w 90043"/>
              <a:gd name="connsiteY1" fmla="*/ 122364 h 128714"/>
              <a:gd name="connsiteX2" fmla="*/ 15151 w 90043"/>
              <a:gd name="connsiteY2" fmla="*/ 102362 h 128714"/>
              <a:gd name="connsiteX3" fmla="*/ 6350 w 90043"/>
              <a:gd name="connsiteY3" fmla="*/ 61556 h 128714"/>
              <a:gd name="connsiteX4" fmla="*/ 15951 w 90043"/>
              <a:gd name="connsiteY4" fmla="*/ 24218 h 128714"/>
              <a:gd name="connsiteX5" fmla="*/ 45021 w 90043"/>
              <a:gd name="connsiteY5" fmla="*/ 6350 h 128714"/>
              <a:gd name="connsiteX6" fmla="*/ 74091 w 90043"/>
              <a:gd name="connsiteY6" fmla="*/ 24218 h 128714"/>
              <a:gd name="connsiteX7" fmla="*/ 83693 w 90043"/>
              <a:gd name="connsiteY7" fmla="*/ 61556 h 128714"/>
              <a:gd name="connsiteX8" fmla="*/ 74625 w 90043"/>
              <a:gd name="connsiteY8" fmla="*/ 102362 h 128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043" h="128714">
                <a:moveTo>
                  <a:pt x="74625" y="102362"/>
                </a:moveTo>
                <a:cubicBezTo>
                  <a:pt x="67513" y="115697"/>
                  <a:pt x="57467" y="122364"/>
                  <a:pt x="44488" y="122364"/>
                </a:cubicBezTo>
                <a:cubicBezTo>
                  <a:pt x="31686" y="122364"/>
                  <a:pt x="21907" y="115697"/>
                  <a:pt x="15151" y="102362"/>
                </a:cubicBezTo>
                <a:cubicBezTo>
                  <a:pt x="9283" y="91160"/>
                  <a:pt x="6350" y="77558"/>
                  <a:pt x="6350" y="61556"/>
                </a:cubicBezTo>
                <a:cubicBezTo>
                  <a:pt x="6350" y="47155"/>
                  <a:pt x="9550" y="34709"/>
                  <a:pt x="15951" y="24218"/>
                </a:cubicBezTo>
                <a:cubicBezTo>
                  <a:pt x="23241" y="12306"/>
                  <a:pt x="32931" y="6350"/>
                  <a:pt x="45021" y="6350"/>
                </a:cubicBezTo>
                <a:cubicBezTo>
                  <a:pt x="57111" y="6350"/>
                  <a:pt x="66802" y="12306"/>
                  <a:pt x="74091" y="24218"/>
                </a:cubicBezTo>
                <a:cubicBezTo>
                  <a:pt x="80492" y="34709"/>
                  <a:pt x="83693" y="47155"/>
                  <a:pt x="83693" y="61556"/>
                </a:cubicBezTo>
                <a:cubicBezTo>
                  <a:pt x="83693" y="77558"/>
                  <a:pt x="80670" y="91160"/>
                  <a:pt x="74625" y="10236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1887829" y="598802"/>
            <a:ext cx="162411" cy="182794"/>
          </a:xfrm>
          <a:custGeom>
            <a:avLst/>
            <a:gdLst>
              <a:gd name="connsiteX0" fmla="*/ 131699 w 138049"/>
              <a:gd name="connsiteY0" fmla="*/ 125031 h 134048"/>
              <a:gd name="connsiteX1" fmla="*/ 121031 w 138049"/>
              <a:gd name="connsiteY1" fmla="*/ 119697 h 134048"/>
              <a:gd name="connsiteX2" fmla="*/ 118363 w 138049"/>
              <a:gd name="connsiteY2" fmla="*/ 110362 h 134048"/>
              <a:gd name="connsiteX3" fmla="*/ 118363 w 138049"/>
              <a:gd name="connsiteY3" fmla="*/ 45021 h 134048"/>
              <a:gd name="connsiteX4" fmla="*/ 103962 w 138049"/>
              <a:gd name="connsiteY4" fmla="*/ 14884 h 134048"/>
              <a:gd name="connsiteX5" fmla="*/ 71691 w 138049"/>
              <a:gd name="connsiteY5" fmla="*/ 6350 h 134048"/>
              <a:gd name="connsiteX6" fmla="*/ 41021 w 138049"/>
              <a:gd name="connsiteY6" fmla="*/ 23685 h 134048"/>
              <a:gd name="connsiteX7" fmla="*/ 41021 w 138049"/>
              <a:gd name="connsiteY7" fmla="*/ 6350 h 134048"/>
              <a:gd name="connsiteX8" fmla="*/ 6350 w 138049"/>
              <a:gd name="connsiteY8" fmla="*/ 22351 h 134048"/>
              <a:gd name="connsiteX9" fmla="*/ 25018 w 138049"/>
              <a:gd name="connsiteY9" fmla="*/ 22351 h 134048"/>
              <a:gd name="connsiteX10" fmla="*/ 25018 w 138049"/>
              <a:gd name="connsiteY10" fmla="*/ 110362 h 134048"/>
              <a:gd name="connsiteX11" fmla="*/ 22352 w 138049"/>
              <a:gd name="connsiteY11" fmla="*/ 119697 h 134048"/>
              <a:gd name="connsiteX12" fmla="*/ 11683 w 138049"/>
              <a:gd name="connsiteY12" fmla="*/ 125031 h 134048"/>
              <a:gd name="connsiteX13" fmla="*/ 11683 w 138049"/>
              <a:gd name="connsiteY13" fmla="*/ 127698 h 134048"/>
              <a:gd name="connsiteX14" fmla="*/ 54356 w 138049"/>
              <a:gd name="connsiteY14" fmla="*/ 127698 h 134048"/>
              <a:gd name="connsiteX15" fmla="*/ 54356 w 138049"/>
              <a:gd name="connsiteY15" fmla="*/ 125031 h 134048"/>
              <a:gd name="connsiteX16" fmla="*/ 43687 w 138049"/>
              <a:gd name="connsiteY16" fmla="*/ 119697 h 134048"/>
              <a:gd name="connsiteX17" fmla="*/ 41021 w 138049"/>
              <a:gd name="connsiteY17" fmla="*/ 110362 h 134048"/>
              <a:gd name="connsiteX18" fmla="*/ 41021 w 138049"/>
              <a:gd name="connsiteY18" fmla="*/ 43154 h 134048"/>
              <a:gd name="connsiteX19" fmla="*/ 71691 w 138049"/>
              <a:gd name="connsiteY19" fmla="*/ 13017 h 134048"/>
              <a:gd name="connsiteX20" fmla="*/ 93560 w 138049"/>
              <a:gd name="connsiteY20" fmla="*/ 21945 h 134048"/>
              <a:gd name="connsiteX21" fmla="*/ 102362 w 138049"/>
              <a:gd name="connsiteY21" fmla="*/ 45021 h 134048"/>
              <a:gd name="connsiteX22" fmla="*/ 102362 w 138049"/>
              <a:gd name="connsiteY22" fmla="*/ 110362 h 134048"/>
              <a:gd name="connsiteX23" fmla="*/ 99694 w 138049"/>
              <a:gd name="connsiteY23" fmla="*/ 119697 h 134048"/>
              <a:gd name="connsiteX24" fmla="*/ 89027 w 138049"/>
              <a:gd name="connsiteY24" fmla="*/ 125031 h 134048"/>
              <a:gd name="connsiteX25" fmla="*/ 89027 w 138049"/>
              <a:gd name="connsiteY25" fmla="*/ 127698 h 134048"/>
              <a:gd name="connsiteX26" fmla="*/ 131699 w 138049"/>
              <a:gd name="connsiteY26" fmla="*/ 127698 h 134048"/>
              <a:gd name="connsiteX27" fmla="*/ 131699 w 138049"/>
              <a:gd name="connsiteY27" fmla="*/ 125031 h 134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38049" h="134048">
                <a:moveTo>
                  <a:pt x="131699" y="125031"/>
                </a:moveTo>
                <a:cubicBezTo>
                  <a:pt x="127076" y="125031"/>
                  <a:pt x="123520" y="123253"/>
                  <a:pt x="121031" y="119697"/>
                </a:cubicBezTo>
                <a:cubicBezTo>
                  <a:pt x="119253" y="117030"/>
                  <a:pt x="118363" y="113918"/>
                  <a:pt x="118363" y="110362"/>
                </a:cubicBezTo>
                <a:lnTo>
                  <a:pt x="118363" y="45021"/>
                </a:lnTo>
                <a:cubicBezTo>
                  <a:pt x="118363" y="32042"/>
                  <a:pt x="113563" y="21996"/>
                  <a:pt x="103962" y="14884"/>
                </a:cubicBezTo>
                <a:cubicBezTo>
                  <a:pt x="95072" y="8305"/>
                  <a:pt x="84315" y="5461"/>
                  <a:pt x="71691" y="6350"/>
                </a:cubicBezTo>
                <a:cubicBezTo>
                  <a:pt x="59067" y="7238"/>
                  <a:pt x="48844" y="13017"/>
                  <a:pt x="41021" y="23685"/>
                </a:cubicBezTo>
                <a:lnTo>
                  <a:pt x="41021" y="6350"/>
                </a:lnTo>
                <a:lnTo>
                  <a:pt x="6350" y="22351"/>
                </a:lnTo>
                <a:lnTo>
                  <a:pt x="25018" y="22351"/>
                </a:lnTo>
                <a:lnTo>
                  <a:pt x="25018" y="110362"/>
                </a:lnTo>
                <a:cubicBezTo>
                  <a:pt x="25018" y="114630"/>
                  <a:pt x="24130" y="117741"/>
                  <a:pt x="22352" y="119697"/>
                </a:cubicBezTo>
                <a:cubicBezTo>
                  <a:pt x="19151" y="123253"/>
                  <a:pt x="15582" y="125031"/>
                  <a:pt x="11683" y="125031"/>
                </a:cubicBezTo>
                <a:lnTo>
                  <a:pt x="11683" y="127698"/>
                </a:lnTo>
                <a:lnTo>
                  <a:pt x="54356" y="127698"/>
                </a:lnTo>
                <a:lnTo>
                  <a:pt x="54356" y="125031"/>
                </a:lnTo>
                <a:cubicBezTo>
                  <a:pt x="49720" y="125031"/>
                  <a:pt x="46177" y="123253"/>
                  <a:pt x="43687" y="119697"/>
                </a:cubicBezTo>
                <a:cubicBezTo>
                  <a:pt x="41909" y="117030"/>
                  <a:pt x="41021" y="113918"/>
                  <a:pt x="41021" y="110362"/>
                </a:cubicBezTo>
                <a:lnTo>
                  <a:pt x="41021" y="43154"/>
                </a:lnTo>
                <a:cubicBezTo>
                  <a:pt x="41021" y="23063"/>
                  <a:pt x="51244" y="13017"/>
                  <a:pt x="71691" y="13017"/>
                </a:cubicBezTo>
                <a:cubicBezTo>
                  <a:pt x="80390" y="13017"/>
                  <a:pt x="87693" y="16001"/>
                  <a:pt x="93560" y="21945"/>
                </a:cubicBezTo>
                <a:cubicBezTo>
                  <a:pt x="99428" y="27914"/>
                  <a:pt x="102362" y="35598"/>
                  <a:pt x="102362" y="45021"/>
                </a:cubicBezTo>
                <a:lnTo>
                  <a:pt x="102362" y="110362"/>
                </a:lnTo>
                <a:cubicBezTo>
                  <a:pt x="102362" y="114630"/>
                  <a:pt x="101472" y="117741"/>
                  <a:pt x="99694" y="119697"/>
                </a:cubicBezTo>
                <a:cubicBezTo>
                  <a:pt x="96494" y="123253"/>
                  <a:pt x="92938" y="125031"/>
                  <a:pt x="89027" y="125031"/>
                </a:cubicBezTo>
                <a:lnTo>
                  <a:pt x="89027" y="127698"/>
                </a:lnTo>
                <a:lnTo>
                  <a:pt x="131699" y="127698"/>
                </a:lnTo>
                <a:lnTo>
                  <a:pt x="131699" y="1250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135700" y="516610"/>
            <a:ext cx="203200" cy="264986"/>
          </a:xfrm>
          <a:custGeom>
            <a:avLst/>
            <a:gdLst>
              <a:gd name="connsiteX0" fmla="*/ 166369 w 172719"/>
              <a:gd name="connsiteY0" fmla="*/ 185305 h 194322"/>
              <a:gd name="connsiteX1" fmla="*/ 157429 w 172719"/>
              <a:gd name="connsiteY1" fmla="*/ 183438 h 194322"/>
              <a:gd name="connsiteX2" fmla="*/ 149301 w 172719"/>
              <a:gd name="connsiteY2" fmla="*/ 179971 h 194322"/>
              <a:gd name="connsiteX3" fmla="*/ 142100 w 172719"/>
              <a:gd name="connsiteY3" fmla="*/ 170637 h 194322"/>
              <a:gd name="connsiteX4" fmla="*/ 86359 w 172719"/>
              <a:gd name="connsiteY4" fmla="*/ 6350 h 194322"/>
              <a:gd name="connsiteX5" fmla="*/ 31953 w 172719"/>
              <a:gd name="connsiteY5" fmla="*/ 170637 h 194322"/>
              <a:gd name="connsiteX6" fmla="*/ 28219 w 172719"/>
              <a:gd name="connsiteY6" fmla="*/ 176504 h 194322"/>
              <a:gd name="connsiteX7" fmla="*/ 23152 w 172719"/>
              <a:gd name="connsiteY7" fmla="*/ 180505 h 194322"/>
              <a:gd name="connsiteX8" fmla="*/ 6350 w 172719"/>
              <a:gd name="connsiteY8" fmla="*/ 185305 h 194322"/>
              <a:gd name="connsiteX9" fmla="*/ 6350 w 172719"/>
              <a:gd name="connsiteY9" fmla="*/ 187972 h 194322"/>
              <a:gd name="connsiteX10" fmla="*/ 59689 w 172719"/>
              <a:gd name="connsiteY10" fmla="*/ 187972 h 194322"/>
              <a:gd name="connsiteX11" fmla="*/ 59689 w 172719"/>
              <a:gd name="connsiteY11" fmla="*/ 185305 h 194322"/>
              <a:gd name="connsiteX12" fmla="*/ 51523 w 172719"/>
              <a:gd name="connsiteY12" fmla="*/ 183705 h 194322"/>
              <a:gd name="connsiteX13" fmla="*/ 43624 w 172719"/>
              <a:gd name="connsiteY13" fmla="*/ 179692 h 194322"/>
              <a:gd name="connsiteX14" fmla="*/ 40957 w 172719"/>
              <a:gd name="connsiteY14" fmla="*/ 170611 h 194322"/>
              <a:gd name="connsiteX15" fmla="*/ 54774 w 172719"/>
              <a:gd name="connsiteY15" fmla="*/ 127165 h 194322"/>
              <a:gd name="connsiteX16" fmla="*/ 108191 w 172719"/>
              <a:gd name="connsiteY16" fmla="*/ 127165 h 194322"/>
              <a:gd name="connsiteX17" fmla="*/ 122389 w 172719"/>
              <a:gd name="connsiteY17" fmla="*/ 170624 h 194322"/>
              <a:gd name="connsiteX18" fmla="*/ 120510 w 172719"/>
              <a:gd name="connsiteY18" fmla="*/ 180238 h 194322"/>
              <a:gd name="connsiteX19" fmla="*/ 109029 w 172719"/>
              <a:gd name="connsiteY19" fmla="*/ 185305 h 194322"/>
              <a:gd name="connsiteX20" fmla="*/ 109029 w 172719"/>
              <a:gd name="connsiteY20" fmla="*/ 187972 h 194322"/>
              <a:gd name="connsiteX21" fmla="*/ 166369 w 172719"/>
              <a:gd name="connsiteY21" fmla="*/ 187972 h 194322"/>
              <a:gd name="connsiteX22" fmla="*/ 166369 w 172719"/>
              <a:gd name="connsiteY22" fmla="*/ 185305 h 194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72719" h="194322">
                <a:moveTo>
                  <a:pt x="166369" y="185305"/>
                </a:moveTo>
                <a:cubicBezTo>
                  <a:pt x="164414" y="185305"/>
                  <a:pt x="161429" y="184683"/>
                  <a:pt x="157429" y="183438"/>
                </a:cubicBezTo>
                <a:cubicBezTo>
                  <a:pt x="153428" y="182194"/>
                  <a:pt x="150723" y="181038"/>
                  <a:pt x="149301" y="179971"/>
                </a:cubicBezTo>
                <a:cubicBezTo>
                  <a:pt x="145567" y="176949"/>
                  <a:pt x="143167" y="173837"/>
                  <a:pt x="142100" y="170637"/>
                </a:cubicBezTo>
                <a:lnTo>
                  <a:pt x="86359" y="6350"/>
                </a:lnTo>
                <a:lnTo>
                  <a:pt x="31953" y="170637"/>
                </a:lnTo>
                <a:cubicBezTo>
                  <a:pt x="31241" y="172948"/>
                  <a:pt x="29997" y="174904"/>
                  <a:pt x="28219" y="176504"/>
                </a:cubicBezTo>
                <a:cubicBezTo>
                  <a:pt x="27152" y="177571"/>
                  <a:pt x="25463" y="178904"/>
                  <a:pt x="23152" y="180505"/>
                </a:cubicBezTo>
                <a:cubicBezTo>
                  <a:pt x="18529" y="183705"/>
                  <a:pt x="12915" y="185305"/>
                  <a:pt x="6350" y="185305"/>
                </a:cubicBezTo>
                <a:lnTo>
                  <a:pt x="6350" y="187972"/>
                </a:lnTo>
                <a:lnTo>
                  <a:pt x="59689" y="187972"/>
                </a:lnTo>
                <a:lnTo>
                  <a:pt x="59689" y="185305"/>
                </a:lnTo>
                <a:cubicBezTo>
                  <a:pt x="58077" y="185661"/>
                  <a:pt x="55359" y="185127"/>
                  <a:pt x="51523" y="183705"/>
                </a:cubicBezTo>
                <a:cubicBezTo>
                  <a:pt x="47688" y="182270"/>
                  <a:pt x="45046" y="180936"/>
                  <a:pt x="43624" y="179692"/>
                </a:cubicBezTo>
                <a:cubicBezTo>
                  <a:pt x="40766" y="177025"/>
                  <a:pt x="39890" y="173989"/>
                  <a:pt x="40957" y="170611"/>
                </a:cubicBezTo>
                <a:lnTo>
                  <a:pt x="54774" y="127165"/>
                </a:lnTo>
                <a:lnTo>
                  <a:pt x="108191" y="127165"/>
                </a:lnTo>
                <a:lnTo>
                  <a:pt x="122389" y="170624"/>
                </a:lnTo>
                <a:cubicBezTo>
                  <a:pt x="123456" y="173659"/>
                  <a:pt x="122821" y="176860"/>
                  <a:pt x="120510" y="180238"/>
                </a:cubicBezTo>
                <a:cubicBezTo>
                  <a:pt x="118198" y="183616"/>
                  <a:pt x="114376" y="185305"/>
                  <a:pt x="109029" y="185305"/>
                </a:cubicBezTo>
                <a:lnTo>
                  <a:pt x="109029" y="187972"/>
                </a:lnTo>
                <a:lnTo>
                  <a:pt x="166369" y="187972"/>
                </a:lnTo>
                <a:lnTo>
                  <a:pt x="166369" y="1853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195122" y="568132"/>
            <a:ext cx="72151" cy="119633"/>
          </a:xfrm>
          <a:custGeom>
            <a:avLst/>
            <a:gdLst>
              <a:gd name="connsiteX0" fmla="*/ 6350 w 61328"/>
              <a:gd name="connsiteY0" fmla="*/ 81381 h 87731"/>
              <a:gd name="connsiteX1" fmla="*/ 30924 w 61328"/>
              <a:gd name="connsiteY1" fmla="*/ 6350 h 87731"/>
              <a:gd name="connsiteX2" fmla="*/ 54978 w 61328"/>
              <a:gd name="connsiteY2" fmla="*/ 81381 h 87731"/>
              <a:gd name="connsiteX3" fmla="*/ 6350 w 61328"/>
              <a:gd name="connsiteY3" fmla="*/ 81381 h 877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1328" h="87731">
                <a:moveTo>
                  <a:pt x="6350" y="81381"/>
                </a:moveTo>
                <a:lnTo>
                  <a:pt x="30924" y="6350"/>
                </a:lnTo>
                <a:lnTo>
                  <a:pt x="54978" y="81381"/>
                </a:lnTo>
                <a:lnTo>
                  <a:pt x="6350" y="8138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342779" y="604251"/>
            <a:ext cx="149860" cy="182794"/>
          </a:xfrm>
          <a:custGeom>
            <a:avLst/>
            <a:gdLst>
              <a:gd name="connsiteX0" fmla="*/ 121030 w 127381"/>
              <a:gd name="connsiteY0" fmla="*/ 6350 h 134048"/>
              <a:gd name="connsiteX1" fmla="*/ 91694 w 127381"/>
              <a:gd name="connsiteY1" fmla="*/ 6350 h 134048"/>
              <a:gd name="connsiteX2" fmla="*/ 91694 w 127381"/>
              <a:gd name="connsiteY2" fmla="*/ 11683 h 134048"/>
              <a:gd name="connsiteX3" fmla="*/ 107810 w 127381"/>
              <a:gd name="connsiteY3" fmla="*/ 11683 h 134048"/>
              <a:gd name="connsiteX4" fmla="*/ 68770 w 127381"/>
              <a:gd name="connsiteY4" fmla="*/ 104190 h 134048"/>
              <a:gd name="connsiteX5" fmla="*/ 30010 w 127381"/>
              <a:gd name="connsiteY5" fmla="*/ 11683 h 134048"/>
              <a:gd name="connsiteX6" fmla="*/ 43688 w 127381"/>
              <a:gd name="connsiteY6" fmla="*/ 11683 h 134048"/>
              <a:gd name="connsiteX7" fmla="*/ 43688 w 127381"/>
              <a:gd name="connsiteY7" fmla="*/ 6350 h 134048"/>
              <a:gd name="connsiteX8" fmla="*/ 6350 w 127381"/>
              <a:gd name="connsiteY8" fmla="*/ 6350 h 134048"/>
              <a:gd name="connsiteX9" fmla="*/ 6350 w 127381"/>
              <a:gd name="connsiteY9" fmla="*/ 11683 h 134048"/>
              <a:gd name="connsiteX10" fmla="*/ 14351 w 127381"/>
              <a:gd name="connsiteY10" fmla="*/ 11683 h 134048"/>
              <a:gd name="connsiteX11" fmla="*/ 63690 w 127381"/>
              <a:gd name="connsiteY11" fmla="*/ 127698 h 134048"/>
              <a:gd name="connsiteX12" fmla="*/ 113030 w 127381"/>
              <a:gd name="connsiteY12" fmla="*/ 11683 h 134048"/>
              <a:gd name="connsiteX13" fmla="*/ 121030 w 127381"/>
              <a:gd name="connsiteY13" fmla="*/ 11683 h 134048"/>
              <a:gd name="connsiteX14" fmla="*/ 121030 w 127381"/>
              <a:gd name="connsiteY14" fmla="*/ 6350 h 134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7381" h="134048">
                <a:moveTo>
                  <a:pt x="121030" y="6350"/>
                </a:moveTo>
                <a:lnTo>
                  <a:pt x="91694" y="6350"/>
                </a:lnTo>
                <a:lnTo>
                  <a:pt x="91694" y="11683"/>
                </a:lnTo>
                <a:lnTo>
                  <a:pt x="107810" y="11683"/>
                </a:lnTo>
                <a:lnTo>
                  <a:pt x="68770" y="104190"/>
                </a:lnTo>
                <a:lnTo>
                  <a:pt x="30010" y="11683"/>
                </a:lnTo>
                <a:lnTo>
                  <a:pt x="43688" y="11683"/>
                </a:lnTo>
                <a:lnTo>
                  <a:pt x="43688" y="6350"/>
                </a:lnTo>
                <a:lnTo>
                  <a:pt x="6350" y="6350"/>
                </a:lnTo>
                <a:lnTo>
                  <a:pt x="6350" y="11683"/>
                </a:lnTo>
                <a:lnTo>
                  <a:pt x="14351" y="11683"/>
                </a:lnTo>
                <a:lnTo>
                  <a:pt x="63690" y="127698"/>
                </a:lnTo>
                <a:lnTo>
                  <a:pt x="113030" y="11683"/>
                </a:lnTo>
                <a:lnTo>
                  <a:pt x="121030" y="11683"/>
                </a:lnTo>
                <a:lnTo>
                  <a:pt x="12103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496522" y="598800"/>
            <a:ext cx="128837" cy="190065"/>
          </a:xfrm>
          <a:custGeom>
            <a:avLst/>
            <a:gdLst>
              <a:gd name="connsiteX0" fmla="*/ 96761 w 109512"/>
              <a:gd name="connsiteY0" fmla="*/ 32219 h 139382"/>
              <a:gd name="connsiteX1" fmla="*/ 59156 w 109512"/>
              <a:gd name="connsiteY1" fmla="*/ 6350 h 139382"/>
              <a:gd name="connsiteX2" fmla="*/ 22885 w 109512"/>
              <a:gd name="connsiteY2" fmla="*/ 21551 h 139382"/>
              <a:gd name="connsiteX3" fmla="*/ 6350 w 109512"/>
              <a:gd name="connsiteY3" fmla="*/ 60756 h 139382"/>
              <a:gd name="connsiteX4" fmla="*/ 15151 w 109512"/>
              <a:gd name="connsiteY4" fmla="*/ 107962 h 139382"/>
              <a:gd name="connsiteX5" fmla="*/ 53289 w 109512"/>
              <a:gd name="connsiteY5" fmla="*/ 133032 h 139382"/>
              <a:gd name="connsiteX6" fmla="*/ 98894 w 109512"/>
              <a:gd name="connsiteY6" fmla="*/ 105829 h 139382"/>
              <a:gd name="connsiteX7" fmla="*/ 94361 w 109512"/>
              <a:gd name="connsiteY7" fmla="*/ 101028 h 139382"/>
              <a:gd name="connsiteX8" fmla="*/ 84493 w 109512"/>
              <a:gd name="connsiteY8" fmla="*/ 111963 h 139382"/>
              <a:gd name="connsiteX9" fmla="*/ 56489 w 109512"/>
              <a:gd name="connsiteY9" fmla="*/ 119697 h 139382"/>
              <a:gd name="connsiteX10" fmla="*/ 25019 w 109512"/>
              <a:gd name="connsiteY10" fmla="*/ 71424 h 139382"/>
              <a:gd name="connsiteX11" fmla="*/ 25819 w 109512"/>
              <a:gd name="connsiteY11" fmla="*/ 58356 h 139382"/>
              <a:gd name="connsiteX12" fmla="*/ 103162 w 109512"/>
              <a:gd name="connsiteY12" fmla="*/ 58356 h 139382"/>
              <a:gd name="connsiteX13" fmla="*/ 96761 w 109512"/>
              <a:gd name="connsiteY13" fmla="*/ 32219 h 139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09512" h="139382">
                <a:moveTo>
                  <a:pt x="96761" y="32219"/>
                </a:moveTo>
                <a:cubicBezTo>
                  <a:pt x="88938" y="15151"/>
                  <a:pt x="76390" y="6527"/>
                  <a:pt x="59156" y="6350"/>
                </a:cubicBezTo>
                <a:cubicBezTo>
                  <a:pt x="45110" y="6172"/>
                  <a:pt x="33020" y="11239"/>
                  <a:pt x="22885" y="21551"/>
                </a:cubicBezTo>
                <a:cubicBezTo>
                  <a:pt x="12750" y="31864"/>
                  <a:pt x="7239" y="44932"/>
                  <a:pt x="6350" y="60756"/>
                </a:cubicBezTo>
                <a:cubicBezTo>
                  <a:pt x="5283" y="78536"/>
                  <a:pt x="8216" y="94272"/>
                  <a:pt x="15151" y="107962"/>
                </a:cubicBezTo>
                <a:cubicBezTo>
                  <a:pt x="23685" y="124498"/>
                  <a:pt x="36398" y="132854"/>
                  <a:pt x="53289" y="133032"/>
                </a:cubicBezTo>
                <a:cubicBezTo>
                  <a:pt x="74625" y="133210"/>
                  <a:pt x="89827" y="124142"/>
                  <a:pt x="98894" y="105829"/>
                </a:cubicBezTo>
                <a:lnTo>
                  <a:pt x="94361" y="101028"/>
                </a:lnTo>
                <a:cubicBezTo>
                  <a:pt x="92049" y="104940"/>
                  <a:pt x="88760" y="108584"/>
                  <a:pt x="84493" y="111963"/>
                </a:cubicBezTo>
                <a:cubicBezTo>
                  <a:pt x="76314" y="118186"/>
                  <a:pt x="66979" y="120764"/>
                  <a:pt x="56489" y="119697"/>
                </a:cubicBezTo>
                <a:cubicBezTo>
                  <a:pt x="35509" y="117563"/>
                  <a:pt x="25019" y="101472"/>
                  <a:pt x="25019" y="71424"/>
                </a:cubicBezTo>
                <a:cubicBezTo>
                  <a:pt x="25019" y="66268"/>
                  <a:pt x="25285" y="61912"/>
                  <a:pt x="25819" y="58356"/>
                </a:cubicBezTo>
                <a:lnTo>
                  <a:pt x="103162" y="58356"/>
                </a:lnTo>
                <a:cubicBezTo>
                  <a:pt x="103162" y="50533"/>
                  <a:pt x="101028" y="41821"/>
                  <a:pt x="96761" y="3221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520054" y="606801"/>
            <a:ext cx="86794" cy="69326"/>
          </a:xfrm>
          <a:custGeom>
            <a:avLst/>
            <a:gdLst>
              <a:gd name="connsiteX0" fmla="*/ 6350 w 73774"/>
              <a:gd name="connsiteY0" fmla="*/ 44488 h 50838"/>
              <a:gd name="connsiteX1" fmla="*/ 12217 w 73774"/>
              <a:gd name="connsiteY1" fmla="*/ 25019 h 50838"/>
              <a:gd name="connsiteX2" fmla="*/ 38620 w 73774"/>
              <a:gd name="connsiteY2" fmla="*/ 6350 h 50838"/>
              <a:gd name="connsiteX3" fmla="*/ 62890 w 73774"/>
              <a:gd name="connsiteY3" fmla="*/ 25285 h 50838"/>
              <a:gd name="connsiteX4" fmla="*/ 67424 w 73774"/>
              <a:gd name="connsiteY4" fmla="*/ 44488 h 50838"/>
              <a:gd name="connsiteX5" fmla="*/ 6350 w 73774"/>
              <a:gd name="connsiteY5" fmla="*/ 44488 h 508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73774" h="50838">
                <a:moveTo>
                  <a:pt x="6350" y="44488"/>
                </a:moveTo>
                <a:cubicBezTo>
                  <a:pt x="6350" y="39509"/>
                  <a:pt x="8305" y="33020"/>
                  <a:pt x="12217" y="25019"/>
                </a:cubicBezTo>
                <a:cubicBezTo>
                  <a:pt x="18262" y="12395"/>
                  <a:pt x="27051" y="6172"/>
                  <a:pt x="38620" y="6350"/>
                </a:cubicBezTo>
                <a:cubicBezTo>
                  <a:pt x="49466" y="6527"/>
                  <a:pt x="57556" y="12852"/>
                  <a:pt x="62890" y="25285"/>
                </a:cubicBezTo>
                <a:cubicBezTo>
                  <a:pt x="65913" y="32753"/>
                  <a:pt x="67424" y="39154"/>
                  <a:pt x="67424" y="44488"/>
                </a:cubicBezTo>
                <a:lnTo>
                  <a:pt x="6350" y="4448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625790" y="598802"/>
            <a:ext cx="162409" cy="182794"/>
          </a:xfrm>
          <a:custGeom>
            <a:avLst/>
            <a:gdLst>
              <a:gd name="connsiteX0" fmla="*/ 131698 w 138048"/>
              <a:gd name="connsiteY0" fmla="*/ 125031 h 134048"/>
              <a:gd name="connsiteX1" fmla="*/ 121030 w 138048"/>
              <a:gd name="connsiteY1" fmla="*/ 119697 h 134048"/>
              <a:gd name="connsiteX2" fmla="*/ 118363 w 138048"/>
              <a:gd name="connsiteY2" fmla="*/ 110362 h 134048"/>
              <a:gd name="connsiteX3" fmla="*/ 118363 w 138048"/>
              <a:gd name="connsiteY3" fmla="*/ 45021 h 134048"/>
              <a:gd name="connsiteX4" fmla="*/ 103962 w 138048"/>
              <a:gd name="connsiteY4" fmla="*/ 14884 h 134048"/>
              <a:gd name="connsiteX5" fmla="*/ 71691 w 138048"/>
              <a:gd name="connsiteY5" fmla="*/ 6350 h 134048"/>
              <a:gd name="connsiteX6" fmla="*/ 41020 w 138048"/>
              <a:gd name="connsiteY6" fmla="*/ 23685 h 134048"/>
              <a:gd name="connsiteX7" fmla="*/ 41020 w 138048"/>
              <a:gd name="connsiteY7" fmla="*/ 6350 h 134048"/>
              <a:gd name="connsiteX8" fmla="*/ 6350 w 138048"/>
              <a:gd name="connsiteY8" fmla="*/ 22351 h 134048"/>
              <a:gd name="connsiteX9" fmla="*/ 25019 w 138048"/>
              <a:gd name="connsiteY9" fmla="*/ 22351 h 134048"/>
              <a:gd name="connsiteX10" fmla="*/ 25019 w 138048"/>
              <a:gd name="connsiteY10" fmla="*/ 110362 h 134048"/>
              <a:gd name="connsiteX11" fmla="*/ 22351 w 138048"/>
              <a:gd name="connsiteY11" fmla="*/ 119697 h 134048"/>
              <a:gd name="connsiteX12" fmla="*/ 11683 w 138048"/>
              <a:gd name="connsiteY12" fmla="*/ 125031 h 134048"/>
              <a:gd name="connsiteX13" fmla="*/ 11683 w 138048"/>
              <a:gd name="connsiteY13" fmla="*/ 127698 h 134048"/>
              <a:gd name="connsiteX14" fmla="*/ 54355 w 138048"/>
              <a:gd name="connsiteY14" fmla="*/ 127698 h 134048"/>
              <a:gd name="connsiteX15" fmla="*/ 54355 w 138048"/>
              <a:gd name="connsiteY15" fmla="*/ 125031 h 134048"/>
              <a:gd name="connsiteX16" fmla="*/ 43687 w 138048"/>
              <a:gd name="connsiteY16" fmla="*/ 119697 h 134048"/>
              <a:gd name="connsiteX17" fmla="*/ 41020 w 138048"/>
              <a:gd name="connsiteY17" fmla="*/ 110362 h 134048"/>
              <a:gd name="connsiteX18" fmla="*/ 41020 w 138048"/>
              <a:gd name="connsiteY18" fmla="*/ 43154 h 134048"/>
              <a:gd name="connsiteX19" fmla="*/ 71691 w 138048"/>
              <a:gd name="connsiteY19" fmla="*/ 13017 h 134048"/>
              <a:gd name="connsiteX20" fmla="*/ 93560 w 138048"/>
              <a:gd name="connsiteY20" fmla="*/ 21945 h 134048"/>
              <a:gd name="connsiteX21" fmla="*/ 102361 w 138048"/>
              <a:gd name="connsiteY21" fmla="*/ 45021 h 134048"/>
              <a:gd name="connsiteX22" fmla="*/ 102361 w 138048"/>
              <a:gd name="connsiteY22" fmla="*/ 110362 h 134048"/>
              <a:gd name="connsiteX23" fmla="*/ 99694 w 138048"/>
              <a:gd name="connsiteY23" fmla="*/ 119697 h 134048"/>
              <a:gd name="connsiteX24" fmla="*/ 89026 w 138048"/>
              <a:gd name="connsiteY24" fmla="*/ 125031 h 134048"/>
              <a:gd name="connsiteX25" fmla="*/ 89026 w 138048"/>
              <a:gd name="connsiteY25" fmla="*/ 127698 h 134048"/>
              <a:gd name="connsiteX26" fmla="*/ 131698 w 138048"/>
              <a:gd name="connsiteY26" fmla="*/ 127698 h 134048"/>
              <a:gd name="connsiteX27" fmla="*/ 131698 w 138048"/>
              <a:gd name="connsiteY27" fmla="*/ 125031 h 134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38048" h="134048">
                <a:moveTo>
                  <a:pt x="131698" y="125031"/>
                </a:moveTo>
                <a:cubicBezTo>
                  <a:pt x="127076" y="125031"/>
                  <a:pt x="123520" y="123253"/>
                  <a:pt x="121030" y="119697"/>
                </a:cubicBezTo>
                <a:cubicBezTo>
                  <a:pt x="119252" y="117030"/>
                  <a:pt x="118363" y="113918"/>
                  <a:pt x="118363" y="110362"/>
                </a:cubicBezTo>
                <a:lnTo>
                  <a:pt x="118363" y="45021"/>
                </a:lnTo>
                <a:cubicBezTo>
                  <a:pt x="118363" y="32042"/>
                  <a:pt x="113563" y="21996"/>
                  <a:pt x="103962" y="14884"/>
                </a:cubicBezTo>
                <a:cubicBezTo>
                  <a:pt x="95072" y="8305"/>
                  <a:pt x="84315" y="5461"/>
                  <a:pt x="71691" y="6350"/>
                </a:cubicBezTo>
                <a:cubicBezTo>
                  <a:pt x="59067" y="7238"/>
                  <a:pt x="48844" y="13017"/>
                  <a:pt x="41020" y="23685"/>
                </a:cubicBezTo>
                <a:lnTo>
                  <a:pt x="41020" y="6350"/>
                </a:lnTo>
                <a:lnTo>
                  <a:pt x="6350" y="22351"/>
                </a:lnTo>
                <a:lnTo>
                  <a:pt x="25019" y="22351"/>
                </a:lnTo>
                <a:lnTo>
                  <a:pt x="25019" y="110362"/>
                </a:lnTo>
                <a:cubicBezTo>
                  <a:pt x="25019" y="114630"/>
                  <a:pt x="24129" y="117741"/>
                  <a:pt x="22351" y="119697"/>
                </a:cubicBezTo>
                <a:cubicBezTo>
                  <a:pt x="19151" y="123253"/>
                  <a:pt x="15582" y="125031"/>
                  <a:pt x="11683" y="125031"/>
                </a:cubicBezTo>
                <a:lnTo>
                  <a:pt x="11683" y="127698"/>
                </a:lnTo>
                <a:lnTo>
                  <a:pt x="54355" y="127698"/>
                </a:lnTo>
                <a:lnTo>
                  <a:pt x="54355" y="125031"/>
                </a:lnTo>
                <a:cubicBezTo>
                  <a:pt x="49720" y="125031"/>
                  <a:pt x="46177" y="123253"/>
                  <a:pt x="43687" y="119697"/>
                </a:cubicBezTo>
                <a:cubicBezTo>
                  <a:pt x="41909" y="117030"/>
                  <a:pt x="41020" y="113918"/>
                  <a:pt x="41020" y="110362"/>
                </a:cubicBezTo>
                <a:lnTo>
                  <a:pt x="41020" y="43154"/>
                </a:lnTo>
                <a:cubicBezTo>
                  <a:pt x="41020" y="23063"/>
                  <a:pt x="51244" y="13017"/>
                  <a:pt x="71691" y="13017"/>
                </a:cubicBezTo>
                <a:cubicBezTo>
                  <a:pt x="80390" y="13017"/>
                  <a:pt x="87693" y="16001"/>
                  <a:pt x="93560" y="21945"/>
                </a:cubicBezTo>
                <a:cubicBezTo>
                  <a:pt x="99428" y="27914"/>
                  <a:pt x="102361" y="35598"/>
                  <a:pt x="102361" y="45021"/>
                </a:cubicBezTo>
                <a:lnTo>
                  <a:pt x="102361" y="110362"/>
                </a:lnTo>
                <a:cubicBezTo>
                  <a:pt x="102361" y="114630"/>
                  <a:pt x="101472" y="117741"/>
                  <a:pt x="99694" y="119697"/>
                </a:cubicBezTo>
                <a:cubicBezTo>
                  <a:pt x="96494" y="123253"/>
                  <a:pt x="92938" y="125031"/>
                  <a:pt x="89026" y="125031"/>
                </a:cubicBezTo>
                <a:lnTo>
                  <a:pt x="89026" y="127698"/>
                </a:lnTo>
                <a:lnTo>
                  <a:pt x="131698" y="127698"/>
                </a:lnTo>
                <a:lnTo>
                  <a:pt x="131698" y="1250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788947" y="604262"/>
            <a:ext cx="162409" cy="184609"/>
          </a:xfrm>
          <a:custGeom>
            <a:avLst/>
            <a:gdLst>
              <a:gd name="connsiteX0" fmla="*/ 113029 w 138048"/>
              <a:gd name="connsiteY0" fmla="*/ 107695 h 135381"/>
              <a:gd name="connsiteX1" fmla="*/ 113029 w 138048"/>
              <a:gd name="connsiteY1" fmla="*/ 6350 h 135381"/>
              <a:gd name="connsiteX2" fmla="*/ 81026 w 138048"/>
              <a:gd name="connsiteY2" fmla="*/ 6350 h 135381"/>
              <a:gd name="connsiteX3" fmla="*/ 81026 w 138048"/>
              <a:gd name="connsiteY3" fmla="*/ 9016 h 135381"/>
              <a:gd name="connsiteX4" fmla="*/ 86893 w 138048"/>
              <a:gd name="connsiteY4" fmla="*/ 10883 h 135381"/>
              <a:gd name="connsiteX5" fmla="*/ 94361 w 138048"/>
              <a:gd name="connsiteY5" fmla="*/ 15684 h 135381"/>
              <a:gd name="connsiteX6" fmla="*/ 97027 w 138048"/>
              <a:gd name="connsiteY6" fmla="*/ 23685 h 135381"/>
              <a:gd name="connsiteX7" fmla="*/ 97027 w 138048"/>
              <a:gd name="connsiteY7" fmla="*/ 86626 h 135381"/>
              <a:gd name="connsiteX8" fmla="*/ 87299 w 138048"/>
              <a:gd name="connsiteY8" fmla="*/ 111163 h 135381"/>
              <a:gd name="connsiteX9" fmla="*/ 63690 w 138048"/>
              <a:gd name="connsiteY9" fmla="*/ 121030 h 135381"/>
              <a:gd name="connsiteX10" fmla="*/ 44754 w 138048"/>
              <a:gd name="connsiteY10" fmla="*/ 110096 h 135381"/>
              <a:gd name="connsiteX11" fmla="*/ 38354 w 138048"/>
              <a:gd name="connsiteY11" fmla="*/ 85026 h 135381"/>
              <a:gd name="connsiteX12" fmla="*/ 38354 w 138048"/>
              <a:gd name="connsiteY12" fmla="*/ 6350 h 135381"/>
              <a:gd name="connsiteX13" fmla="*/ 6350 w 138048"/>
              <a:gd name="connsiteY13" fmla="*/ 6350 h 135381"/>
              <a:gd name="connsiteX14" fmla="*/ 6350 w 138048"/>
              <a:gd name="connsiteY14" fmla="*/ 9016 h 135381"/>
              <a:gd name="connsiteX15" fmla="*/ 19558 w 138048"/>
              <a:gd name="connsiteY15" fmla="*/ 15811 h 135381"/>
              <a:gd name="connsiteX16" fmla="*/ 22351 w 138048"/>
              <a:gd name="connsiteY16" fmla="*/ 23685 h 135381"/>
              <a:gd name="connsiteX17" fmla="*/ 22351 w 138048"/>
              <a:gd name="connsiteY17" fmla="*/ 85026 h 135381"/>
              <a:gd name="connsiteX18" fmla="*/ 34213 w 138048"/>
              <a:gd name="connsiteY18" fmla="*/ 118097 h 135381"/>
              <a:gd name="connsiteX19" fmla="*/ 63690 w 138048"/>
              <a:gd name="connsiteY19" fmla="*/ 129031 h 135381"/>
              <a:gd name="connsiteX20" fmla="*/ 97027 w 138048"/>
              <a:gd name="connsiteY20" fmla="*/ 103162 h 135381"/>
              <a:gd name="connsiteX21" fmla="*/ 97027 w 138048"/>
              <a:gd name="connsiteY21" fmla="*/ 129031 h 135381"/>
              <a:gd name="connsiteX22" fmla="*/ 131698 w 138048"/>
              <a:gd name="connsiteY22" fmla="*/ 107962 h 135381"/>
              <a:gd name="connsiteX23" fmla="*/ 113029 w 138048"/>
              <a:gd name="connsiteY23" fmla="*/ 107695 h 1353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8048" h="135381">
                <a:moveTo>
                  <a:pt x="113029" y="107695"/>
                </a:moveTo>
                <a:lnTo>
                  <a:pt x="113029" y="6350"/>
                </a:lnTo>
                <a:lnTo>
                  <a:pt x="81026" y="6350"/>
                </a:lnTo>
                <a:lnTo>
                  <a:pt x="81026" y="9016"/>
                </a:lnTo>
                <a:cubicBezTo>
                  <a:pt x="81737" y="9016"/>
                  <a:pt x="83692" y="9639"/>
                  <a:pt x="86893" y="10883"/>
                </a:cubicBezTo>
                <a:cubicBezTo>
                  <a:pt x="90804" y="12484"/>
                  <a:pt x="93294" y="14084"/>
                  <a:pt x="94361" y="15684"/>
                </a:cubicBezTo>
                <a:cubicBezTo>
                  <a:pt x="96139" y="18173"/>
                  <a:pt x="97027" y="20840"/>
                  <a:pt x="97027" y="23685"/>
                </a:cubicBezTo>
                <a:lnTo>
                  <a:pt x="97027" y="86626"/>
                </a:lnTo>
                <a:cubicBezTo>
                  <a:pt x="97027" y="96405"/>
                  <a:pt x="93776" y="104584"/>
                  <a:pt x="87299" y="111163"/>
                </a:cubicBezTo>
                <a:cubicBezTo>
                  <a:pt x="80797" y="117741"/>
                  <a:pt x="72936" y="121030"/>
                  <a:pt x="63690" y="121030"/>
                </a:cubicBezTo>
                <a:cubicBezTo>
                  <a:pt x="55511" y="121030"/>
                  <a:pt x="49199" y="117386"/>
                  <a:pt x="44754" y="110096"/>
                </a:cubicBezTo>
                <a:cubicBezTo>
                  <a:pt x="40487" y="103695"/>
                  <a:pt x="38354" y="95338"/>
                  <a:pt x="38354" y="85026"/>
                </a:cubicBezTo>
                <a:lnTo>
                  <a:pt x="38354" y="6350"/>
                </a:lnTo>
                <a:lnTo>
                  <a:pt x="6350" y="6350"/>
                </a:lnTo>
                <a:lnTo>
                  <a:pt x="6350" y="9016"/>
                </a:lnTo>
                <a:cubicBezTo>
                  <a:pt x="13284" y="10794"/>
                  <a:pt x="17691" y="13055"/>
                  <a:pt x="19558" y="15811"/>
                </a:cubicBezTo>
                <a:cubicBezTo>
                  <a:pt x="21424" y="18567"/>
                  <a:pt x="22351" y="21196"/>
                  <a:pt x="22351" y="23685"/>
                </a:cubicBezTo>
                <a:lnTo>
                  <a:pt x="22351" y="85026"/>
                </a:lnTo>
                <a:cubicBezTo>
                  <a:pt x="22351" y="98717"/>
                  <a:pt x="26301" y="109740"/>
                  <a:pt x="34213" y="118097"/>
                </a:cubicBezTo>
                <a:cubicBezTo>
                  <a:pt x="42125" y="126453"/>
                  <a:pt x="51955" y="130098"/>
                  <a:pt x="63690" y="129031"/>
                </a:cubicBezTo>
                <a:cubicBezTo>
                  <a:pt x="80581" y="127431"/>
                  <a:pt x="91694" y="118808"/>
                  <a:pt x="97027" y="103162"/>
                </a:cubicBezTo>
                <a:lnTo>
                  <a:pt x="97027" y="129031"/>
                </a:lnTo>
                <a:lnTo>
                  <a:pt x="131698" y="107962"/>
                </a:lnTo>
                <a:lnTo>
                  <a:pt x="113029" y="1076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952104" y="598800"/>
            <a:ext cx="128837" cy="190065"/>
          </a:xfrm>
          <a:custGeom>
            <a:avLst/>
            <a:gdLst>
              <a:gd name="connsiteX0" fmla="*/ 96761 w 109512"/>
              <a:gd name="connsiteY0" fmla="*/ 32219 h 139382"/>
              <a:gd name="connsiteX1" fmla="*/ 59156 w 109512"/>
              <a:gd name="connsiteY1" fmla="*/ 6350 h 139382"/>
              <a:gd name="connsiteX2" fmla="*/ 22885 w 109512"/>
              <a:gd name="connsiteY2" fmla="*/ 21551 h 139382"/>
              <a:gd name="connsiteX3" fmla="*/ 6350 w 109512"/>
              <a:gd name="connsiteY3" fmla="*/ 60756 h 139382"/>
              <a:gd name="connsiteX4" fmla="*/ 15151 w 109512"/>
              <a:gd name="connsiteY4" fmla="*/ 107962 h 139382"/>
              <a:gd name="connsiteX5" fmla="*/ 53289 w 109512"/>
              <a:gd name="connsiteY5" fmla="*/ 133032 h 139382"/>
              <a:gd name="connsiteX6" fmla="*/ 98894 w 109512"/>
              <a:gd name="connsiteY6" fmla="*/ 105829 h 139382"/>
              <a:gd name="connsiteX7" fmla="*/ 94361 w 109512"/>
              <a:gd name="connsiteY7" fmla="*/ 101028 h 139382"/>
              <a:gd name="connsiteX8" fmla="*/ 84493 w 109512"/>
              <a:gd name="connsiteY8" fmla="*/ 111963 h 139382"/>
              <a:gd name="connsiteX9" fmla="*/ 56489 w 109512"/>
              <a:gd name="connsiteY9" fmla="*/ 119697 h 139382"/>
              <a:gd name="connsiteX10" fmla="*/ 25019 w 109512"/>
              <a:gd name="connsiteY10" fmla="*/ 71424 h 139382"/>
              <a:gd name="connsiteX11" fmla="*/ 25819 w 109512"/>
              <a:gd name="connsiteY11" fmla="*/ 58356 h 139382"/>
              <a:gd name="connsiteX12" fmla="*/ 103162 w 109512"/>
              <a:gd name="connsiteY12" fmla="*/ 58356 h 139382"/>
              <a:gd name="connsiteX13" fmla="*/ 96761 w 109512"/>
              <a:gd name="connsiteY13" fmla="*/ 32219 h 139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09512" h="139382">
                <a:moveTo>
                  <a:pt x="96761" y="32219"/>
                </a:moveTo>
                <a:cubicBezTo>
                  <a:pt x="88938" y="15151"/>
                  <a:pt x="76390" y="6527"/>
                  <a:pt x="59156" y="6350"/>
                </a:cubicBezTo>
                <a:cubicBezTo>
                  <a:pt x="45110" y="6172"/>
                  <a:pt x="33020" y="11239"/>
                  <a:pt x="22885" y="21551"/>
                </a:cubicBezTo>
                <a:cubicBezTo>
                  <a:pt x="12750" y="31864"/>
                  <a:pt x="7239" y="44932"/>
                  <a:pt x="6350" y="60756"/>
                </a:cubicBezTo>
                <a:cubicBezTo>
                  <a:pt x="5283" y="78536"/>
                  <a:pt x="8216" y="94272"/>
                  <a:pt x="15151" y="107962"/>
                </a:cubicBezTo>
                <a:cubicBezTo>
                  <a:pt x="23685" y="124498"/>
                  <a:pt x="36398" y="132854"/>
                  <a:pt x="53289" y="133032"/>
                </a:cubicBezTo>
                <a:cubicBezTo>
                  <a:pt x="74625" y="133210"/>
                  <a:pt x="89827" y="124142"/>
                  <a:pt x="98894" y="105829"/>
                </a:cubicBezTo>
                <a:lnTo>
                  <a:pt x="94361" y="101028"/>
                </a:lnTo>
                <a:cubicBezTo>
                  <a:pt x="92049" y="104940"/>
                  <a:pt x="88760" y="108584"/>
                  <a:pt x="84493" y="111963"/>
                </a:cubicBezTo>
                <a:cubicBezTo>
                  <a:pt x="76314" y="118186"/>
                  <a:pt x="66979" y="120764"/>
                  <a:pt x="56489" y="119697"/>
                </a:cubicBezTo>
                <a:cubicBezTo>
                  <a:pt x="35509" y="117563"/>
                  <a:pt x="25019" y="101472"/>
                  <a:pt x="25019" y="71424"/>
                </a:cubicBezTo>
                <a:cubicBezTo>
                  <a:pt x="25019" y="66268"/>
                  <a:pt x="25285" y="61912"/>
                  <a:pt x="25819" y="58356"/>
                </a:cubicBezTo>
                <a:lnTo>
                  <a:pt x="103162" y="58356"/>
                </a:lnTo>
                <a:cubicBezTo>
                  <a:pt x="103162" y="50533"/>
                  <a:pt x="101028" y="41821"/>
                  <a:pt x="96761" y="3221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975634" y="606801"/>
            <a:ext cx="86794" cy="69326"/>
          </a:xfrm>
          <a:custGeom>
            <a:avLst/>
            <a:gdLst>
              <a:gd name="connsiteX0" fmla="*/ 6350 w 73774"/>
              <a:gd name="connsiteY0" fmla="*/ 44488 h 50838"/>
              <a:gd name="connsiteX1" fmla="*/ 12217 w 73774"/>
              <a:gd name="connsiteY1" fmla="*/ 25019 h 50838"/>
              <a:gd name="connsiteX2" fmla="*/ 38620 w 73774"/>
              <a:gd name="connsiteY2" fmla="*/ 6350 h 50838"/>
              <a:gd name="connsiteX3" fmla="*/ 62890 w 73774"/>
              <a:gd name="connsiteY3" fmla="*/ 25285 h 50838"/>
              <a:gd name="connsiteX4" fmla="*/ 67424 w 73774"/>
              <a:gd name="connsiteY4" fmla="*/ 44488 h 50838"/>
              <a:gd name="connsiteX5" fmla="*/ 6350 w 73774"/>
              <a:gd name="connsiteY5" fmla="*/ 44488 h 508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73774" h="50838">
                <a:moveTo>
                  <a:pt x="6350" y="44488"/>
                </a:moveTo>
                <a:cubicBezTo>
                  <a:pt x="6350" y="39509"/>
                  <a:pt x="8305" y="33020"/>
                  <a:pt x="12217" y="25019"/>
                </a:cubicBezTo>
                <a:cubicBezTo>
                  <a:pt x="18262" y="12395"/>
                  <a:pt x="27051" y="6172"/>
                  <a:pt x="38620" y="6350"/>
                </a:cubicBezTo>
                <a:cubicBezTo>
                  <a:pt x="49466" y="6527"/>
                  <a:pt x="57556" y="12852"/>
                  <a:pt x="62890" y="25285"/>
                </a:cubicBezTo>
                <a:cubicBezTo>
                  <a:pt x="65913" y="32753"/>
                  <a:pt x="67424" y="39154"/>
                  <a:pt x="67424" y="44488"/>
                </a:cubicBezTo>
                <a:lnTo>
                  <a:pt x="6350" y="4448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169227" y="516611"/>
            <a:ext cx="178100" cy="272258"/>
          </a:xfrm>
          <a:custGeom>
            <a:avLst/>
            <a:gdLst>
              <a:gd name="connsiteX0" fmla="*/ 127431 w 151384"/>
              <a:gd name="connsiteY0" fmla="*/ 171437 h 199656"/>
              <a:gd name="connsiteX1" fmla="*/ 91427 w 151384"/>
              <a:gd name="connsiteY1" fmla="*/ 184238 h 199656"/>
              <a:gd name="connsiteX2" fmla="*/ 83693 w 151384"/>
              <a:gd name="connsiteY2" fmla="*/ 183705 h 199656"/>
              <a:gd name="connsiteX3" fmla="*/ 41021 w 151384"/>
              <a:gd name="connsiteY3" fmla="*/ 152984 h 199656"/>
              <a:gd name="connsiteX4" fmla="*/ 27686 w 151384"/>
              <a:gd name="connsiteY4" fmla="*/ 97154 h 199656"/>
              <a:gd name="connsiteX5" fmla="*/ 41021 w 151384"/>
              <a:gd name="connsiteY5" fmla="*/ 41325 h 199656"/>
              <a:gd name="connsiteX6" fmla="*/ 83693 w 151384"/>
              <a:gd name="connsiteY6" fmla="*/ 13817 h 199656"/>
              <a:gd name="connsiteX7" fmla="*/ 123698 w 151384"/>
              <a:gd name="connsiteY7" fmla="*/ 26962 h 199656"/>
              <a:gd name="connsiteX8" fmla="*/ 145033 w 151384"/>
              <a:gd name="connsiteY8" fmla="*/ 63157 h 199656"/>
              <a:gd name="connsiteX9" fmla="*/ 137566 w 151384"/>
              <a:gd name="connsiteY9" fmla="*/ 10883 h 199656"/>
              <a:gd name="connsiteX10" fmla="*/ 129032 w 151384"/>
              <a:gd name="connsiteY10" fmla="*/ 22085 h 199656"/>
              <a:gd name="connsiteX11" fmla="*/ 83693 w 151384"/>
              <a:gd name="connsiteY11" fmla="*/ 6350 h 199656"/>
              <a:gd name="connsiteX12" fmla="*/ 27686 w 151384"/>
              <a:gd name="connsiteY12" fmla="*/ 34391 h 199656"/>
              <a:gd name="connsiteX13" fmla="*/ 6350 w 151384"/>
              <a:gd name="connsiteY13" fmla="*/ 97154 h 199656"/>
              <a:gd name="connsiteX14" fmla="*/ 27152 w 151384"/>
              <a:gd name="connsiteY14" fmla="*/ 163131 h 199656"/>
              <a:gd name="connsiteX15" fmla="*/ 83693 w 151384"/>
              <a:gd name="connsiteY15" fmla="*/ 193306 h 199656"/>
              <a:gd name="connsiteX16" fmla="*/ 119697 w 151384"/>
              <a:gd name="connsiteY16" fmla="*/ 185572 h 199656"/>
              <a:gd name="connsiteX17" fmla="*/ 137033 w 151384"/>
              <a:gd name="connsiteY17" fmla="*/ 168770 h 199656"/>
              <a:gd name="connsiteX18" fmla="*/ 145033 w 151384"/>
              <a:gd name="connsiteY18" fmla="*/ 152768 h 199656"/>
              <a:gd name="connsiteX19" fmla="*/ 127431 w 151384"/>
              <a:gd name="connsiteY19" fmla="*/ 171437 h 1996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51384" h="199656">
                <a:moveTo>
                  <a:pt x="127431" y="171437"/>
                </a:moveTo>
                <a:cubicBezTo>
                  <a:pt x="115874" y="179971"/>
                  <a:pt x="103873" y="184238"/>
                  <a:pt x="91427" y="184238"/>
                </a:cubicBezTo>
                <a:cubicBezTo>
                  <a:pt x="88938" y="184238"/>
                  <a:pt x="86360" y="184061"/>
                  <a:pt x="83693" y="183705"/>
                </a:cubicBezTo>
                <a:cubicBezTo>
                  <a:pt x="65379" y="180847"/>
                  <a:pt x="51155" y="170611"/>
                  <a:pt x="41021" y="152984"/>
                </a:cubicBezTo>
                <a:cubicBezTo>
                  <a:pt x="32308" y="137668"/>
                  <a:pt x="27863" y="119062"/>
                  <a:pt x="27686" y="97154"/>
                </a:cubicBezTo>
                <a:cubicBezTo>
                  <a:pt x="27508" y="75615"/>
                  <a:pt x="31953" y="56997"/>
                  <a:pt x="41021" y="41325"/>
                </a:cubicBezTo>
                <a:cubicBezTo>
                  <a:pt x="51498" y="23342"/>
                  <a:pt x="65735" y="14173"/>
                  <a:pt x="83693" y="13817"/>
                </a:cubicBezTo>
                <a:cubicBezTo>
                  <a:pt x="98983" y="13461"/>
                  <a:pt x="112318" y="17843"/>
                  <a:pt x="123698" y="26962"/>
                </a:cubicBezTo>
                <a:cubicBezTo>
                  <a:pt x="135077" y="36080"/>
                  <a:pt x="142189" y="48145"/>
                  <a:pt x="145033" y="63157"/>
                </a:cubicBezTo>
                <a:lnTo>
                  <a:pt x="137566" y="10883"/>
                </a:lnTo>
                <a:lnTo>
                  <a:pt x="129032" y="22085"/>
                </a:lnTo>
                <a:cubicBezTo>
                  <a:pt x="115328" y="11772"/>
                  <a:pt x="100228" y="6527"/>
                  <a:pt x="83693" y="6350"/>
                </a:cubicBezTo>
                <a:cubicBezTo>
                  <a:pt x="61468" y="6172"/>
                  <a:pt x="42786" y="15519"/>
                  <a:pt x="27686" y="34391"/>
                </a:cubicBezTo>
                <a:cubicBezTo>
                  <a:pt x="13449" y="52197"/>
                  <a:pt x="6350" y="73113"/>
                  <a:pt x="6350" y="97154"/>
                </a:cubicBezTo>
                <a:cubicBezTo>
                  <a:pt x="6350" y="122440"/>
                  <a:pt x="13284" y="144437"/>
                  <a:pt x="27152" y="163131"/>
                </a:cubicBezTo>
                <a:cubicBezTo>
                  <a:pt x="41910" y="183070"/>
                  <a:pt x="60756" y="193128"/>
                  <a:pt x="83693" y="193306"/>
                </a:cubicBezTo>
                <a:cubicBezTo>
                  <a:pt x="98272" y="193471"/>
                  <a:pt x="110261" y="190906"/>
                  <a:pt x="119697" y="185572"/>
                </a:cubicBezTo>
                <a:cubicBezTo>
                  <a:pt x="126809" y="181660"/>
                  <a:pt x="132588" y="176060"/>
                  <a:pt x="137033" y="168770"/>
                </a:cubicBezTo>
                <a:lnTo>
                  <a:pt x="145033" y="152768"/>
                </a:lnTo>
                <a:cubicBezTo>
                  <a:pt x="141300" y="158991"/>
                  <a:pt x="135432" y="165214"/>
                  <a:pt x="127431" y="17143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348696" y="516610"/>
            <a:ext cx="156134" cy="264986"/>
          </a:xfrm>
          <a:custGeom>
            <a:avLst/>
            <a:gdLst>
              <a:gd name="connsiteX0" fmla="*/ 126364 w 132714"/>
              <a:gd name="connsiteY0" fmla="*/ 185305 h 194322"/>
              <a:gd name="connsiteX1" fmla="*/ 115697 w 132714"/>
              <a:gd name="connsiteY1" fmla="*/ 179971 h 194322"/>
              <a:gd name="connsiteX2" fmla="*/ 113030 w 132714"/>
              <a:gd name="connsiteY2" fmla="*/ 170637 h 194322"/>
              <a:gd name="connsiteX3" fmla="*/ 113030 w 132714"/>
              <a:gd name="connsiteY3" fmla="*/ 105295 h 194322"/>
              <a:gd name="connsiteX4" fmla="*/ 99428 w 132714"/>
              <a:gd name="connsiteY4" fmla="*/ 75158 h 194322"/>
              <a:gd name="connsiteX5" fmla="*/ 69024 w 132714"/>
              <a:gd name="connsiteY5" fmla="*/ 66624 h 194322"/>
              <a:gd name="connsiteX6" fmla="*/ 41020 w 132714"/>
              <a:gd name="connsiteY6" fmla="*/ 83959 h 194322"/>
              <a:gd name="connsiteX7" fmla="*/ 41020 w 132714"/>
              <a:gd name="connsiteY7" fmla="*/ 6350 h 194322"/>
              <a:gd name="connsiteX8" fmla="*/ 6350 w 132714"/>
              <a:gd name="connsiteY8" fmla="*/ 22885 h 194322"/>
              <a:gd name="connsiteX9" fmla="*/ 25019 w 132714"/>
              <a:gd name="connsiteY9" fmla="*/ 22618 h 194322"/>
              <a:gd name="connsiteX10" fmla="*/ 25019 w 132714"/>
              <a:gd name="connsiteY10" fmla="*/ 170637 h 194322"/>
              <a:gd name="connsiteX11" fmla="*/ 22351 w 132714"/>
              <a:gd name="connsiteY11" fmla="*/ 179971 h 194322"/>
              <a:gd name="connsiteX12" fmla="*/ 11683 w 132714"/>
              <a:gd name="connsiteY12" fmla="*/ 185305 h 194322"/>
              <a:gd name="connsiteX13" fmla="*/ 11683 w 132714"/>
              <a:gd name="connsiteY13" fmla="*/ 187972 h 194322"/>
              <a:gd name="connsiteX14" fmla="*/ 54355 w 132714"/>
              <a:gd name="connsiteY14" fmla="*/ 187972 h 194322"/>
              <a:gd name="connsiteX15" fmla="*/ 54355 w 132714"/>
              <a:gd name="connsiteY15" fmla="*/ 185305 h 194322"/>
              <a:gd name="connsiteX16" fmla="*/ 43688 w 132714"/>
              <a:gd name="connsiteY16" fmla="*/ 179971 h 194322"/>
              <a:gd name="connsiteX17" fmla="*/ 41020 w 132714"/>
              <a:gd name="connsiteY17" fmla="*/ 170637 h 194322"/>
              <a:gd name="connsiteX18" fmla="*/ 41020 w 132714"/>
              <a:gd name="connsiteY18" fmla="*/ 103695 h 194322"/>
              <a:gd name="connsiteX19" fmla="*/ 49022 w 132714"/>
              <a:gd name="connsiteY19" fmla="*/ 79159 h 194322"/>
              <a:gd name="connsiteX20" fmla="*/ 69024 w 132714"/>
              <a:gd name="connsiteY20" fmla="*/ 73558 h 194322"/>
              <a:gd name="connsiteX21" fmla="*/ 89154 w 132714"/>
              <a:gd name="connsiteY21" fmla="*/ 82359 h 194322"/>
              <a:gd name="connsiteX22" fmla="*/ 97027 w 132714"/>
              <a:gd name="connsiteY22" fmla="*/ 105295 h 194322"/>
              <a:gd name="connsiteX23" fmla="*/ 97027 w 132714"/>
              <a:gd name="connsiteY23" fmla="*/ 170637 h 194322"/>
              <a:gd name="connsiteX24" fmla="*/ 94361 w 132714"/>
              <a:gd name="connsiteY24" fmla="*/ 179971 h 194322"/>
              <a:gd name="connsiteX25" fmla="*/ 83692 w 132714"/>
              <a:gd name="connsiteY25" fmla="*/ 185305 h 194322"/>
              <a:gd name="connsiteX26" fmla="*/ 83692 w 132714"/>
              <a:gd name="connsiteY26" fmla="*/ 187972 h 194322"/>
              <a:gd name="connsiteX27" fmla="*/ 126364 w 132714"/>
              <a:gd name="connsiteY27" fmla="*/ 187972 h 194322"/>
              <a:gd name="connsiteX28" fmla="*/ 126364 w 132714"/>
              <a:gd name="connsiteY28" fmla="*/ 185305 h 194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32714" h="194322">
                <a:moveTo>
                  <a:pt x="126364" y="185305"/>
                </a:moveTo>
                <a:cubicBezTo>
                  <a:pt x="121742" y="185305"/>
                  <a:pt x="118173" y="183527"/>
                  <a:pt x="115697" y="179971"/>
                </a:cubicBezTo>
                <a:cubicBezTo>
                  <a:pt x="113919" y="177304"/>
                  <a:pt x="113030" y="174193"/>
                  <a:pt x="113030" y="170637"/>
                </a:cubicBezTo>
                <a:lnTo>
                  <a:pt x="113030" y="105295"/>
                </a:lnTo>
                <a:cubicBezTo>
                  <a:pt x="113030" y="92316"/>
                  <a:pt x="108496" y="82270"/>
                  <a:pt x="99428" y="75158"/>
                </a:cubicBezTo>
                <a:cubicBezTo>
                  <a:pt x="91249" y="68757"/>
                  <a:pt x="81115" y="65913"/>
                  <a:pt x="69024" y="66624"/>
                </a:cubicBezTo>
                <a:cubicBezTo>
                  <a:pt x="57289" y="67335"/>
                  <a:pt x="47955" y="73113"/>
                  <a:pt x="41020" y="83959"/>
                </a:cubicBezTo>
                <a:lnTo>
                  <a:pt x="41020" y="6350"/>
                </a:lnTo>
                <a:lnTo>
                  <a:pt x="6350" y="22885"/>
                </a:lnTo>
                <a:lnTo>
                  <a:pt x="25019" y="22618"/>
                </a:lnTo>
                <a:lnTo>
                  <a:pt x="25019" y="170637"/>
                </a:lnTo>
                <a:cubicBezTo>
                  <a:pt x="25019" y="174904"/>
                  <a:pt x="24130" y="178015"/>
                  <a:pt x="22351" y="179971"/>
                </a:cubicBezTo>
                <a:cubicBezTo>
                  <a:pt x="19151" y="183527"/>
                  <a:pt x="15582" y="185305"/>
                  <a:pt x="11683" y="185305"/>
                </a:cubicBezTo>
                <a:lnTo>
                  <a:pt x="11683" y="187972"/>
                </a:lnTo>
                <a:lnTo>
                  <a:pt x="54355" y="187972"/>
                </a:lnTo>
                <a:lnTo>
                  <a:pt x="54355" y="185305"/>
                </a:lnTo>
                <a:cubicBezTo>
                  <a:pt x="49720" y="185305"/>
                  <a:pt x="46177" y="183527"/>
                  <a:pt x="43688" y="179971"/>
                </a:cubicBezTo>
                <a:cubicBezTo>
                  <a:pt x="41910" y="177304"/>
                  <a:pt x="41020" y="174193"/>
                  <a:pt x="41020" y="170637"/>
                </a:cubicBezTo>
                <a:lnTo>
                  <a:pt x="41020" y="103695"/>
                </a:lnTo>
                <a:cubicBezTo>
                  <a:pt x="41020" y="92138"/>
                  <a:pt x="43688" y="83959"/>
                  <a:pt x="49022" y="79159"/>
                </a:cubicBezTo>
                <a:cubicBezTo>
                  <a:pt x="53467" y="75425"/>
                  <a:pt x="60134" y="73558"/>
                  <a:pt x="69024" y="73558"/>
                </a:cubicBezTo>
                <a:cubicBezTo>
                  <a:pt x="77190" y="73558"/>
                  <a:pt x="83908" y="76492"/>
                  <a:pt x="89154" y="82359"/>
                </a:cubicBezTo>
                <a:cubicBezTo>
                  <a:pt x="94399" y="88226"/>
                  <a:pt x="97027" y="95872"/>
                  <a:pt x="97027" y="105295"/>
                </a:cubicBezTo>
                <a:lnTo>
                  <a:pt x="97027" y="170637"/>
                </a:lnTo>
                <a:cubicBezTo>
                  <a:pt x="97027" y="174904"/>
                  <a:pt x="96139" y="178015"/>
                  <a:pt x="94361" y="179971"/>
                </a:cubicBezTo>
                <a:cubicBezTo>
                  <a:pt x="91160" y="183527"/>
                  <a:pt x="87604" y="185305"/>
                  <a:pt x="83692" y="185305"/>
                </a:cubicBezTo>
                <a:lnTo>
                  <a:pt x="83692" y="187972"/>
                </a:lnTo>
                <a:lnTo>
                  <a:pt x="126364" y="187972"/>
                </a:lnTo>
                <a:lnTo>
                  <a:pt x="126364" y="1853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508713" y="604262"/>
            <a:ext cx="162409" cy="184609"/>
          </a:xfrm>
          <a:custGeom>
            <a:avLst/>
            <a:gdLst>
              <a:gd name="connsiteX0" fmla="*/ 113029 w 138048"/>
              <a:gd name="connsiteY0" fmla="*/ 107695 h 135381"/>
              <a:gd name="connsiteX1" fmla="*/ 113029 w 138048"/>
              <a:gd name="connsiteY1" fmla="*/ 6350 h 135381"/>
              <a:gd name="connsiteX2" fmla="*/ 81026 w 138048"/>
              <a:gd name="connsiteY2" fmla="*/ 6350 h 135381"/>
              <a:gd name="connsiteX3" fmla="*/ 81026 w 138048"/>
              <a:gd name="connsiteY3" fmla="*/ 9016 h 135381"/>
              <a:gd name="connsiteX4" fmla="*/ 86893 w 138048"/>
              <a:gd name="connsiteY4" fmla="*/ 10883 h 135381"/>
              <a:gd name="connsiteX5" fmla="*/ 94360 w 138048"/>
              <a:gd name="connsiteY5" fmla="*/ 15684 h 135381"/>
              <a:gd name="connsiteX6" fmla="*/ 97027 w 138048"/>
              <a:gd name="connsiteY6" fmla="*/ 23685 h 135381"/>
              <a:gd name="connsiteX7" fmla="*/ 97027 w 138048"/>
              <a:gd name="connsiteY7" fmla="*/ 86626 h 135381"/>
              <a:gd name="connsiteX8" fmla="*/ 87299 w 138048"/>
              <a:gd name="connsiteY8" fmla="*/ 111163 h 135381"/>
              <a:gd name="connsiteX9" fmla="*/ 63690 w 138048"/>
              <a:gd name="connsiteY9" fmla="*/ 121030 h 135381"/>
              <a:gd name="connsiteX10" fmla="*/ 44754 w 138048"/>
              <a:gd name="connsiteY10" fmla="*/ 110096 h 135381"/>
              <a:gd name="connsiteX11" fmla="*/ 38354 w 138048"/>
              <a:gd name="connsiteY11" fmla="*/ 85026 h 135381"/>
              <a:gd name="connsiteX12" fmla="*/ 38354 w 138048"/>
              <a:gd name="connsiteY12" fmla="*/ 6350 h 135381"/>
              <a:gd name="connsiteX13" fmla="*/ 6350 w 138048"/>
              <a:gd name="connsiteY13" fmla="*/ 6350 h 135381"/>
              <a:gd name="connsiteX14" fmla="*/ 6350 w 138048"/>
              <a:gd name="connsiteY14" fmla="*/ 9016 h 135381"/>
              <a:gd name="connsiteX15" fmla="*/ 19557 w 138048"/>
              <a:gd name="connsiteY15" fmla="*/ 15811 h 135381"/>
              <a:gd name="connsiteX16" fmla="*/ 22351 w 138048"/>
              <a:gd name="connsiteY16" fmla="*/ 23685 h 135381"/>
              <a:gd name="connsiteX17" fmla="*/ 22351 w 138048"/>
              <a:gd name="connsiteY17" fmla="*/ 85026 h 135381"/>
              <a:gd name="connsiteX18" fmla="*/ 34213 w 138048"/>
              <a:gd name="connsiteY18" fmla="*/ 118097 h 135381"/>
              <a:gd name="connsiteX19" fmla="*/ 63690 w 138048"/>
              <a:gd name="connsiteY19" fmla="*/ 129031 h 135381"/>
              <a:gd name="connsiteX20" fmla="*/ 97027 w 138048"/>
              <a:gd name="connsiteY20" fmla="*/ 103162 h 135381"/>
              <a:gd name="connsiteX21" fmla="*/ 97027 w 138048"/>
              <a:gd name="connsiteY21" fmla="*/ 129031 h 135381"/>
              <a:gd name="connsiteX22" fmla="*/ 131698 w 138048"/>
              <a:gd name="connsiteY22" fmla="*/ 107962 h 135381"/>
              <a:gd name="connsiteX23" fmla="*/ 113029 w 138048"/>
              <a:gd name="connsiteY23" fmla="*/ 107695 h 1353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8048" h="135381">
                <a:moveTo>
                  <a:pt x="113029" y="107695"/>
                </a:moveTo>
                <a:lnTo>
                  <a:pt x="113029" y="6350"/>
                </a:lnTo>
                <a:lnTo>
                  <a:pt x="81026" y="6350"/>
                </a:lnTo>
                <a:lnTo>
                  <a:pt x="81026" y="9016"/>
                </a:lnTo>
                <a:cubicBezTo>
                  <a:pt x="81737" y="9016"/>
                  <a:pt x="83692" y="9639"/>
                  <a:pt x="86893" y="10883"/>
                </a:cubicBezTo>
                <a:cubicBezTo>
                  <a:pt x="90804" y="12484"/>
                  <a:pt x="93294" y="14084"/>
                  <a:pt x="94360" y="15684"/>
                </a:cubicBezTo>
                <a:cubicBezTo>
                  <a:pt x="96139" y="18173"/>
                  <a:pt x="97027" y="20840"/>
                  <a:pt x="97027" y="23685"/>
                </a:cubicBezTo>
                <a:lnTo>
                  <a:pt x="97027" y="86626"/>
                </a:lnTo>
                <a:cubicBezTo>
                  <a:pt x="97027" y="96405"/>
                  <a:pt x="93776" y="104584"/>
                  <a:pt x="87299" y="111163"/>
                </a:cubicBezTo>
                <a:cubicBezTo>
                  <a:pt x="80797" y="117741"/>
                  <a:pt x="72936" y="121030"/>
                  <a:pt x="63690" y="121030"/>
                </a:cubicBezTo>
                <a:cubicBezTo>
                  <a:pt x="55511" y="121030"/>
                  <a:pt x="49199" y="117386"/>
                  <a:pt x="44754" y="110096"/>
                </a:cubicBezTo>
                <a:cubicBezTo>
                  <a:pt x="40487" y="103695"/>
                  <a:pt x="38354" y="95338"/>
                  <a:pt x="38354" y="85026"/>
                </a:cubicBezTo>
                <a:lnTo>
                  <a:pt x="38354" y="6350"/>
                </a:lnTo>
                <a:lnTo>
                  <a:pt x="6350" y="6350"/>
                </a:lnTo>
                <a:lnTo>
                  <a:pt x="6350" y="9016"/>
                </a:lnTo>
                <a:cubicBezTo>
                  <a:pt x="13284" y="10794"/>
                  <a:pt x="17691" y="13055"/>
                  <a:pt x="19557" y="15811"/>
                </a:cubicBezTo>
                <a:cubicBezTo>
                  <a:pt x="21424" y="18567"/>
                  <a:pt x="22351" y="21196"/>
                  <a:pt x="22351" y="23685"/>
                </a:cubicBezTo>
                <a:lnTo>
                  <a:pt x="22351" y="85026"/>
                </a:lnTo>
                <a:cubicBezTo>
                  <a:pt x="22351" y="98717"/>
                  <a:pt x="26301" y="109740"/>
                  <a:pt x="34213" y="118097"/>
                </a:cubicBezTo>
                <a:cubicBezTo>
                  <a:pt x="42125" y="126453"/>
                  <a:pt x="51955" y="130098"/>
                  <a:pt x="63690" y="129031"/>
                </a:cubicBezTo>
                <a:cubicBezTo>
                  <a:pt x="80581" y="127431"/>
                  <a:pt x="91694" y="118808"/>
                  <a:pt x="97027" y="103162"/>
                </a:cubicBezTo>
                <a:lnTo>
                  <a:pt x="97027" y="129031"/>
                </a:lnTo>
                <a:lnTo>
                  <a:pt x="131698" y="107962"/>
                </a:lnTo>
                <a:lnTo>
                  <a:pt x="113029" y="1076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3668730" y="598798"/>
            <a:ext cx="117540" cy="182794"/>
          </a:xfrm>
          <a:custGeom>
            <a:avLst/>
            <a:gdLst>
              <a:gd name="connsiteX0" fmla="*/ 78358 w 99910"/>
              <a:gd name="connsiteY0" fmla="*/ 6350 h 134048"/>
              <a:gd name="connsiteX1" fmla="*/ 54355 w 99910"/>
              <a:gd name="connsiteY1" fmla="*/ 12750 h 134048"/>
              <a:gd name="connsiteX2" fmla="*/ 41020 w 99910"/>
              <a:gd name="connsiteY2" fmla="*/ 25019 h 134048"/>
              <a:gd name="connsiteX3" fmla="*/ 41020 w 99910"/>
              <a:gd name="connsiteY3" fmla="*/ 6350 h 134048"/>
              <a:gd name="connsiteX4" fmla="*/ 6350 w 99910"/>
              <a:gd name="connsiteY4" fmla="*/ 22352 h 134048"/>
              <a:gd name="connsiteX5" fmla="*/ 25019 w 99910"/>
              <a:gd name="connsiteY5" fmla="*/ 22352 h 134048"/>
              <a:gd name="connsiteX6" fmla="*/ 25019 w 99910"/>
              <a:gd name="connsiteY6" fmla="*/ 110363 h 134048"/>
              <a:gd name="connsiteX7" fmla="*/ 22351 w 99910"/>
              <a:gd name="connsiteY7" fmla="*/ 119697 h 134048"/>
              <a:gd name="connsiteX8" fmla="*/ 11683 w 99910"/>
              <a:gd name="connsiteY8" fmla="*/ 125031 h 134048"/>
              <a:gd name="connsiteX9" fmla="*/ 11683 w 99910"/>
              <a:gd name="connsiteY9" fmla="*/ 127698 h 134048"/>
              <a:gd name="connsiteX10" fmla="*/ 54355 w 99910"/>
              <a:gd name="connsiteY10" fmla="*/ 127698 h 134048"/>
              <a:gd name="connsiteX11" fmla="*/ 54355 w 99910"/>
              <a:gd name="connsiteY11" fmla="*/ 125031 h 134048"/>
              <a:gd name="connsiteX12" fmla="*/ 43688 w 99910"/>
              <a:gd name="connsiteY12" fmla="*/ 119697 h 134048"/>
              <a:gd name="connsiteX13" fmla="*/ 41020 w 99910"/>
              <a:gd name="connsiteY13" fmla="*/ 110363 h 134048"/>
              <a:gd name="connsiteX14" fmla="*/ 41020 w 99910"/>
              <a:gd name="connsiteY14" fmla="*/ 41821 h 134048"/>
              <a:gd name="connsiteX15" fmla="*/ 49555 w 99910"/>
              <a:gd name="connsiteY15" fmla="*/ 20485 h 134048"/>
              <a:gd name="connsiteX16" fmla="*/ 64490 w 99910"/>
              <a:gd name="connsiteY16" fmla="*/ 13550 h 134048"/>
              <a:gd name="connsiteX17" fmla="*/ 69824 w 99910"/>
              <a:gd name="connsiteY17" fmla="*/ 16484 h 134048"/>
              <a:gd name="connsiteX18" fmla="*/ 74485 w 99910"/>
              <a:gd name="connsiteY18" fmla="*/ 25412 h 134048"/>
              <a:gd name="connsiteX19" fmla="*/ 83692 w 99910"/>
              <a:gd name="connsiteY19" fmla="*/ 27152 h 134048"/>
              <a:gd name="connsiteX20" fmla="*/ 93560 w 99910"/>
              <a:gd name="connsiteY20" fmla="*/ 19418 h 134048"/>
              <a:gd name="connsiteX21" fmla="*/ 78358 w 99910"/>
              <a:gd name="connsiteY21" fmla="*/ 6350 h 134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99910" h="134048">
                <a:moveTo>
                  <a:pt x="78358" y="6350"/>
                </a:moveTo>
                <a:cubicBezTo>
                  <a:pt x="71069" y="5816"/>
                  <a:pt x="63068" y="7950"/>
                  <a:pt x="54355" y="12750"/>
                </a:cubicBezTo>
                <a:cubicBezTo>
                  <a:pt x="46532" y="17195"/>
                  <a:pt x="42087" y="21285"/>
                  <a:pt x="41020" y="25019"/>
                </a:cubicBezTo>
                <a:lnTo>
                  <a:pt x="41020" y="6350"/>
                </a:lnTo>
                <a:lnTo>
                  <a:pt x="6350" y="22352"/>
                </a:lnTo>
                <a:lnTo>
                  <a:pt x="25019" y="22352"/>
                </a:lnTo>
                <a:lnTo>
                  <a:pt x="25019" y="110363"/>
                </a:lnTo>
                <a:cubicBezTo>
                  <a:pt x="25019" y="114630"/>
                  <a:pt x="24129" y="117741"/>
                  <a:pt x="22351" y="119697"/>
                </a:cubicBezTo>
                <a:cubicBezTo>
                  <a:pt x="19151" y="123266"/>
                  <a:pt x="15595" y="125031"/>
                  <a:pt x="11683" y="125031"/>
                </a:cubicBezTo>
                <a:lnTo>
                  <a:pt x="11683" y="127698"/>
                </a:lnTo>
                <a:lnTo>
                  <a:pt x="54355" y="127698"/>
                </a:lnTo>
                <a:lnTo>
                  <a:pt x="54355" y="125031"/>
                </a:lnTo>
                <a:cubicBezTo>
                  <a:pt x="49733" y="125031"/>
                  <a:pt x="46177" y="123266"/>
                  <a:pt x="43688" y="119697"/>
                </a:cubicBezTo>
                <a:cubicBezTo>
                  <a:pt x="41910" y="117030"/>
                  <a:pt x="41020" y="113919"/>
                  <a:pt x="41020" y="110363"/>
                </a:cubicBezTo>
                <a:lnTo>
                  <a:pt x="41020" y="41821"/>
                </a:lnTo>
                <a:cubicBezTo>
                  <a:pt x="41020" y="33108"/>
                  <a:pt x="43865" y="25996"/>
                  <a:pt x="49555" y="20485"/>
                </a:cubicBezTo>
                <a:cubicBezTo>
                  <a:pt x="54355" y="15875"/>
                  <a:pt x="59334" y="13550"/>
                  <a:pt x="64490" y="13550"/>
                </a:cubicBezTo>
                <a:cubicBezTo>
                  <a:pt x="67513" y="13550"/>
                  <a:pt x="69291" y="14528"/>
                  <a:pt x="69824" y="16484"/>
                </a:cubicBezTo>
                <a:cubicBezTo>
                  <a:pt x="71069" y="20929"/>
                  <a:pt x="72618" y="23914"/>
                  <a:pt x="74485" y="25412"/>
                </a:cubicBezTo>
                <a:cubicBezTo>
                  <a:pt x="76365" y="26936"/>
                  <a:pt x="79425" y="27520"/>
                  <a:pt x="83692" y="27152"/>
                </a:cubicBezTo>
                <a:cubicBezTo>
                  <a:pt x="89916" y="26619"/>
                  <a:pt x="93205" y="24053"/>
                  <a:pt x="93560" y="19418"/>
                </a:cubicBezTo>
                <a:cubicBezTo>
                  <a:pt x="94272" y="11417"/>
                  <a:pt x="89204" y="7061"/>
                  <a:pt x="7835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790154" y="599889"/>
            <a:ext cx="136994" cy="188974"/>
          </a:xfrm>
          <a:custGeom>
            <a:avLst/>
            <a:gdLst>
              <a:gd name="connsiteX0" fmla="*/ 110096 w 116446"/>
              <a:gd name="connsiteY0" fmla="*/ 35687 h 138582"/>
              <a:gd name="connsiteX1" fmla="*/ 98894 w 116446"/>
              <a:gd name="connsiteY1" fmla="*/ 15951 h 138582"/>
              <a:gd name="connsiteX2" fmla="*/ 64223 w 116446"/>
              <a:gd name="connsiteY2" fmla="*/ 6350 h 138582"/>
              <a:gd name="connsiteX3" fmla="*/ 23291 w 116446"/>
              <a:gd name="connsiteY3" fmla="*/ 24079 h 138582"/>
              <a:gd name="connsiteX4" fmla="*/ 6350 w 116446"/>
              <a:gd name="connsiteY4" fmla="*/ 65557 h 138582"/>
              <a:gd name="connsiteX5" fmla="*/ 22758 w 116446"/>
              <a:gd name="connsiteY5" fmla="*/ 114769 h 138582"/>
              <a:gd name="connsiteX6" fmla="*/ 65557 w 116446"/>
              <a:gd name="connsiteY6" fmla="*/ 132232 h 138582"/>
              <a:gd name="connsiteX7" fmla="*/ 109296 w 116446"/>
              <a:gd name="connsiteY7" fmla="*/ 97561 h 138582"/>
              <a:gd name="connsiteX8" fmla="*/ 71158 w 116446"/>
              <a:gd name="connsiteY8" fmla="*/ 121031 h 138582"/>
              <a:gd name="connsiteX9" fmla="*/ 35420 w 116446"/>
              <a:gd name="connsiteY9" fmla="*/ 103962 h 138582"/>
              <a:gd name="connsiteX10" fmla="*/ 22351 w 116446"/>
              <a:gd name="connsiteY10" fmla="*/ 65557 h 138582"/>
              <a:gd name="connsiteX11" fmla="*/ 33820 w 116446"/>
              <a:gd name="connsiteY11" fmla="*/ 31419 h 138582"/>
              <a:gd name="connsiteX12" fmla="*/ 64223 w 116446"/>
              <a:gd name="connsiteY12" fmla="*/ 14617 h 138582"/>
              <a:gd name="connsiteX13" fmla="*/ 77025 w 116446"/>
              <a:gd name="connsiteY13" fmla="*/ 17551 h 138582"/>
              <a:gd name="connsiteX14" fmla="*/ 86626 w 116446"/>
              <a:gd name="connsiteY14" fmla="*/ 23152 h 138582"/>
              <a:gd name="connsiteX15" fmla="*/ 89293 w 116446"/>
              <a:gd name="connsiteY15" fmla="*/ 26619 h 138582"/>
              <a:gd name="connsiteX16" fmla="*/ 89293 w 116446"/>
              <a:gd name="connsiteY16" fmla="*/ 31153 h 138582"/>
              <a:gd name="connsiteX17" fmla="*/ 88493 w 116446"/>
              <a:gd name="connsiteY17" fmla="*/ 36753 h 138582"/>
              <a:gd name="connsiteX18" fmla="*/ 99428 w 116446"/>
              <a:gd name="connsiteY18" fmla="*/ 46088 h 138582"/>
              <a:gd name="connsiteX19" fmla="*/ 110096 w 116446"/>
              <a:gd name="connsiteY19" fmla="*/ 35687 h 138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16446" h="138582">
                <a:moveTo>
                  <a:pt x="110096" y="35687"/>
                </a:moveTo>
                <a:cubicBezTo>
                  <a:pt x="110096" y="28219"/>
                  <a:pt x="106362" y="21653"/>
                  <a:pt x="98894" y="15951"/>
                </a:cubicBezTo>
                <a:cubicBezTo>
                  <a:pt x="90182" y="9372"/>
                  <a:pt x="78625" y="6172"/>
                  <a:pt x="64223" y="6350"/>
                </a:cubicBezTo>
                <a:cubicBezTo>
                  <a:pt x="48222" y="6527"/>
                  <a:pt x="34569" y="12446"/>
                  <a:pt x="23291" y="24079"/>
                </a:cubicBezTo>
                <a:cubicBezTo>
                  <a:pt x="11988" y="35737"/>
                  <a:pt x="6350" y="49555"/>
                  <a:pt x="6350" y="65557"/>
                </a:cubicBezTo>
                <a:cubicBezTo>
                  <a:pt x="6350" y="86537"/>
                  <a:pt x="11823" y="102946"/>
                  <a:pt x="22758" y="114769"/>
                </a:cubicBezTo>
                <a:cubicBezTo>
                  <a:pt x="33680" y="126593"/>
                  <a:pt x="47955" y="132410"/>
                  <a:pt x="65557" y="132232"/>
                </a:cubicBezTo>
                <a:cubicBezTo>
                  <a:pt x="86360" y="132054"/>
                  <a:pt x="100939" y="120497"/>
                  <a:pt x="109296" y="97561"/>
                </a:cubicBezTo>
                <a:cubicBezTo>
                  <a:pt x="100228" y="113207"/>
                  <a:pt x="87515" y="121031"/>
                  <a:pt x="71158" y="121031"/>
                </a:cubicBezTo>
                <a:cubicBezTo>
                  <a:pt x="56578" y="121031"/>
                  <a:pt x="44666" y="115341"/>
                  <a:pt x="35420" y="103962"/>
                </a:cubicBezTo>
                <a:cubicBezTo>
                  <a:pt x="26708" y="93294"/>
                  <a:pt x="22351" y="80492"/>
                  <a:pt x="22351" y="65557"/>
                </a:cubicBezTo>
                <a:cubicBezTo>
                  <a:pt x="22351" y="52400"/>
                  <a:pt x="26174" y="41021"/>
                  <a:pt x="33820" y="31419"/>
                </a:cubicBezTo>
                <a:cubicBezTo>
                  <a:pt x="41821" y="21120"/>
                  <a:pt x="51955" y="15506"/>
                  <a:pt x="64223" y="14617"/>
                </a:cubicBezTo>
                <a:cubicBezTo>
                  <a:pt x="68490" y="14262"/>
                  <a:pt x="72758" y="15240"/>
                  <a:pt x="77025" y="17551"/>
                </a:cubicBezTo>
                <a:cubicBezTo>
                  <a:pt x="80225" y="19329"/>
                  <a:pt x="83426" y="21196"/>
                  <a:pt x="86626" y="23152"/>
                </a:cubicBezTo>
                <a:cubicBezTo>
                  <a:pt x="88226" y="23863"/>
                  <a:pt x="89116" y="25019"/>
                  <a:pt x="89293" y="26619"/>
                </a:cubicBezTo>
                <a:cubicBezTo>
                  <a:pt x="89649" y="27508"/>
                  <a:pt x="89649" y="29019"/>
                  <a:pt x="89293" y="31153"/>
                </a:cubicBezTo>
                <a:cubicBezTo>
                  <a:pt x="88760" y="33820"/>
                  <a:pt x="88493" y="35687"/>
                  <a:pt x="88493" y="36753"/>
                </a:cubicBezTo>
                <a:cubicBezTo>
                  <a:pt x="88493" y="42976"/>
                  <a:pt x="92138" y="46088"/>
                  <a:pt x="99428" y="46088"/>
                </a:cubicBezTo>
                <a:cubicBezTo>
                  <a:pt x="106540" y="46088"/>
                  <a:pt x="110096" y="42621"/>
                  <a:pt x="110096" y="3568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3929470" y="516610"/>
            <a:ext cx="156134" cy="264986"/>
          </a:xfrm>
          <a:custGeom>
            <a:avLst/>
            <a:gdLst>
              <a:gd name="connsiteX0" fmla="*/ 126365 w 132715"/>
              <a:gd name="connsiteY0" fmla="*/ 185305 h 194322"/>
              <a:gd name="connsiteX1" fmla="*/ 115697 w 132715"/>
              <a:gd name="connsiteY1" fmla="*/ 179971 h 194322"/>
              <a:gd name="connsiteX2" fmla="*/ 113030 w 132715"/>
              <a:gd name="connsiteY2" fmla="*/ 170637 h 194322"/>
              <a:gd name="connsiteX3" fmla="*/ 113030 w 132715"/>
              <a:gd name="connsiteY3" fmla="*/ 105295 h 194322"/>
              <a:gd name="connsiteX4" fmla="*/ 99428 w 132715"/>
              <a:gd name="connsiteY4" fmla="*/ 75158 h 194322"/>
              <a:gd name="connsiteX5" fmla="*/ 69024 w 132715"/>
              <a:gd name="connsiteY5" fmla="*/ 66624 h 194322"/>
              <a:gd name="connsiteX6" fmla="*/ 41021 w 132715"/>
              <a:gd name="connsiteY6" fmla="*/ 83959 h 194322"/>
              <a:gd name="connsiteX7" fmla="*/ 41021 w 132715"/>
              <a:gd name="connsiteY7" fmla="*/ 6350 h 194322"/>
              <a:gd name="connsiteX8" fmla="*/ 6350 w 132715"/>
              <a:gd name="connsiteY8" fmla="*/ 22885 h 194322"/>
              <a:gd name="connsiteX9" fmla="*/ 25019 w 132715"/>
              <a:gd name="connsiteY9" fmla="*/ 22618 h 194322"/>
              <a:gd name="connsiteX10" fmla="*/ 25019 w 132715"/>
              <a:gd name="connsiteY10" fmla="*/ 170637 h 194322"/>
              <a:gd name="connsiteX11" fmla="*/ 22352 w 132715"/>
              <a:gd name="connsiteY11" fmla="*/ 179971 h 194322"/>
              <a:gd name="connsiteX12" fmla="*/ 11684 w 132715"/>
              <a:gd name="connsiteY12" fmla="*/ 185305 h 194322"/>
              <a:gd name="connsiteX13" fmla="*/ 11684 w 132715"/>
              <a:gd name="connsiteY13" fmla="*/ 187972 h 194322"/>
              <a:gd name="connsiteX14" fmla="*/ 54355 w 132715"/>
              <a:gd name="connsiteY14" fmla="*/ 187972 h 194322"/>
              <a:gd name="connsiteX15" fmla="*/ 54355 w 132715"/>
              <a:gd name="connsiteY15" fmla="*/ 185305 h 194322"/>
              <a:gd name="connsiteX16" fmla="*/ 43688 w 132715"/>
              <a:gd name="connsiteY16" fmla="*/ 179971 h 194322"/>
              <a:gd name="connsiteX17" fmla="*/ 41021 w 132715"/>
              <a:gd name="connsiteY17" fmla="*/ 170637 h 194322"/>
              <a:gd name="connsiteX18" fmla="*/ 41021 w 132715"/>
              <a:gd name="connsiteY18" fmla="*/ 103695 h 194322"/>
              <a:gd name="connsiteX19" fmla="*/ 49022 w 132715"/>
              <a:gd name="connsiteY19" fmla="*/ 79159 h 194322"/>
              <a:gd name="connsiteX20" fmla="*/ 69024 w 132715"/>
              <a:gd name="connsiteY20" fmla="*/ 73558 h 194322"/>
              <a:gd name="connsiteX21" fmla="*/ 89154 w 132715"/>
              <a:gd name="connsiteY21" fmla="*/ 82359 h 194322"/>
              <a:gd name="connsiteX22" fmla="*/ 97028 w 132715"/>
              <a:gd name="connsiteY22" fmla="*/ 105295 h 194322"/>
              <a:gd name="connsiteX23" fmla="*/ 97028 w 132715"/>
              <a:gd name="connsiteY23" fmla="*/ 170637 h 194322"/>
              <a:gd name="connsiteX24" fmla="*/ 94361 w 132715"/>
              <a:gd name="connsiteY24" fmla="*/ 179971 h 194322"/>
              <a:gd name="connsiteX25" fmla="*/ 83692 w 132715"/>
              <a:gd name="connsiteY25" fmla="*/ 185305 h 194322"/>
              <a:gd name="connsiteX26" fmla="*/ 83692 w 132715"/>
              <a:gd name="connsiteY26" fmla="*/ 187972 h 194322"/>
              <a:gd name="connsiteX27" fmla="*/ 126365 w 132715"/>
              <a:gd name="connsiteY27" fmla="*/ 187972 h 194322"/>
              <a:gd name="connsiteX28" fmla="*/ 126365 w 132715"/>
              <a:gd name="connsiteY28" fmla="*/ 185305 h 194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32715" h="194322">
                <a:moveTo>
                  <a:pt x="126365" y="185305"/>
                </a:moveTo>
                <a:cubicBezTo>
                  <a:pt x="121742" y="185305"/>
                  <a:pt x="118173" y="183527"/>
                  <a:pt x="115697" y="179971"/>
                </a:cubicBezTo>
                <a:cubicBezTo>
                  <a:pt x="113919" y="177304"/>
                  <a:pt x="113030" y="174193"/>
                  <a:pt x="113030" y="170637"/>
                </a:cubicBezTo>
                <a:lnTo>
                  <a:pt x="113030" y="105295"/>
                </a:lnTo>
                <a:cubicBezTo>
                  <a:pt x="113030" y="92316"/>
                  <a:pt x="108496" y="82270"/>
                  <a:pt x="99428" y="75158"/>
                </a:cubicBezTo>
                <a:cubicBezTo>
                  <a:pt x="91249" y="68757"/>
                  <a:pt x="81115" y="65913"/>
                  <a:pt x="69024" y="66624"/>
                </a:cubicBezTo>
                <a:cubicBezTo>
                  <a:pt x="57289" y="67335"/>
                  <a:pt x="47955" y="73113"/>
                  <a:pt x="41021" y="83959"/>
                </a:cubicBezTo>
                <a:lnTo>
                  <a:pt x="41021" y="6350"/>
                </a:lnTo>
                <a:lnTo>
                  <a:pt x="6350" y="22885"/>
                </a:lnTo>
                <a:lnTo>
                  <a:pt x="25019" y="22618"/>
                </a:lnTo>
                <a:lnTo>
                  <a:pt x="25019" y="170637"/>
                </a:lnTo>
                <a:cubicBezTo>
                  <a:pt x="25019" y="174904"/>
                  <a:pt x="24130" y="178015"/>
                  <a:pt x="22352" y="179971"/>
                </a:cubicBezTo>
                <a:cubicBezTo>
                  <a:pt x="19151" y="183527"/>
                  <a:pt x="15583" y="185305"/>
                  <a:pt x="11684" y="185305"/>
                </a:cubicBezTo>
                <a:lnTo>
                  <a:pt x="11684" y="187972"/>
                </a:lnTo>
                <a:lnTo>
                  <a:pt x="54355" y="187972"/>
                </a:lnTo>
                <a:lnTo>
                  <a:pt x="54355" y="185305"/>
                </a:lnTo>
                <a:cubicBezTo>
                  <a:pt x="49720" y="185305"/>
                  <a:pt x="46177" y="183527"/>
                  <a:pt x="43688" y="179971"/>
                </a:cubicBezTo>
                <a:cubicBezTo>
                  <a:pt x="41910" y="177304"/>
                  <a:pt x="41021" y="174193"/>
                  <a:pt x="41021" y="170637"/>
                </a:cubicBezTo>
                <a:lnTo>
                  <a:pt x="41021" y="103695"/>
                </a:lnTo>
                <a:cubicBezTo>
                  <a:pt x="41021" y="92138"/>
                  <a:pt x="43688" y="83959"/>
                  <a:pt x="49022" y="79159"/>
                </a:cubicBezTo>
                <a:cubicBezTo>
                  <a:pt x="53467" y="75425"/>
                  <a:pt x="60134" y="73558"/>
                  <a:pt x="69024" y="73558"/>
                </a:cubicBezTo>
                <a:cubicBezTo>
                  <a:pt x="77190" y="73558"/>
                  <a:pt x="83909" y="76492"/>
                  <a:pt x="89154" y="82359"/>
                </a:cubicBezTo>
                <a:cubicBezTo>
                  <a:pt x="94399" y="88226"/>
                  <a:pt x="97028" y="95872"/>
                  <a:pt x="97028" y="105295"/>
                </a:cubicBezTo>
                <a:lnTo>
                  <a:pt x="97028" y="170637"/>
                </a:lnTo>
                <a:cubicBezTo>
                  <a:pt x="97028" y="174904"/>
                  <a:pt x="96139" y="178015"/>
                  <a:pt x="94361" y="179971"/>
                </a:cubicBezTo>
                <a:cubicBezTo>
                  <a:pt x="91160" y="183527"/>
                  <a:pt x="87604" y="185305"/>
                  <a:pt x="83692" y="185305"/>
                </a:cubicBezTo>
                <a:lnTo>
                  <a:pt x="83692" y="187972"/>
                </a:lnTo>
                <a:lnTo>
                  <a:pt x="126365" y="187972"/>
                </a:lnTo>
                <a:lnTo>
                  <a:pt x="126365" y="1853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174197" y="516613"/>
            <a:ext cx="171823" cy="264986"/>
          </a:xfrm>
          <a:custGeom>
            <a:avLst/>
            <a:gdLst>
              <a:gd name="connsiteX0" fmla="*/ 137033 w 146050"/>
              <a:gd name="connsiteY0" fmla="*/ 6350 h 194322"/>
              <a:gd name="connsiteX1" fmla="*/ 6350 w 146050"/>
              <a:gd name="connsiteY1" fmla="*/ 6350 h 194322"/>
              <a:gd name="connsiteX2" fmla="*/ 6350 w 146050"/>
              <a:gd name="connsiteY2" fmla="*/ 9016 h 194322"/>
              <a:gd name="connsiteX3" fmla="*/ 12750 w 146050"/>
              <a:gd name="connsiteY3" fmla="*/ 10223 h 194322"/>
              <a:gd name="connsiteX4" fmla="*/ 19824 w 146050"/>
              <a:gd name="connsiteY4" fmla="*/ 14490 h 194322"/>
              <a:gd name="connsiteX5" fmla="*/ 22352 w 146050"/>
              <a:gd name="connsiteY5" fmla="*/ 23710 h 194322"/>
              <a:gd name="connsiteX6" fmla="*/ 22352 w 146050"/>
              <a:gd name="connsiteY6" fmla="*/ 170611 h 194322"/>
              <a:gd name="connsiteX7" fmla="*/ 19824 w 146050"/>
              <a:gd name="connsiteY7" fmla="*/ 179819 h 194322"/>
              <a:gd name="connsiteX8" fmla="*/ 12750 w 146050"/>
              <a:gd name="connsiteY8" fmla="*/ 184099 h 194322"/>
              <a:gd name="connsiteX9" fmla="*/ 6350 w 146050"/>
              <a:gd name="connsiteY9" fmla="*/ 185293 h 194322"/>
              <a:gd name="connsiteX10" fmla="*/ 6350 w 146050"/>
              <a:gd name="connsiteY10" fmla="*/ 187972 h 194322"/>
              <a:gd name="connsiteX11" fmla="*/ 59690 w 146050"/>
              <a:gd name="connsiteY11" fmla="*/ 187972 h 194322"/>
              <a:gd name="connsiteX12" fmla="*/ 59690 w 146050"/>
              <a:gd name="connsiteY12" fmla="*/ 185305 h 194322"/>
              <a:gd name="connsiteX13" fmla="*/ 52362 w 146050"/>
              <a:gd name="connsiteY13" fmla="*/ 184099 h 194322"/>
              <a:gd name="connsiteX14" fmla="*/ 46355 w 146050"/>
              <a:gd name="connsiteY14" fmla="*/ 179971 h 194322"/>
              <a:gd name="connsiteX15" fmla="*/ 43688 w 146050"/>
              <a:gd name="connsiteY15" fmla="*/ 170637 h 194322"/>
              <a:gd name="connsiteX16" fmla="*/ 43688 w 146050"/>
              <a:gd name="connsiteY16" fmla="*/ 101295 h 194322"/>
              <a:gd name="connsiteX17" fmla="*/ 80759 w 146050"/>
              <a:gd name="connsiteY17" fmla="*/ 101295 h 194322"/>
              <a:gd name="connsiteX18" fmla="*/ 90094 w 146050"/>
              <a:gd name="connsiteY18" fmla="*/ 103962 h 194322"/>
              <a:gd name="connsiteX19" fmla="*/ 94221 w 146050"/>
              <a:gd name="connsiteY19" fmla="*/ 113156 h 194322"/>
              <a:gd name="connsiteX20" fmla="*/ 95427 w 146050"/>
              <a:gd name="connsiteY20" fmla="*/ 121297 h 194322"/>
              <a:gd name="connsiteX21" fmla="*/ 98094 w 146050"/>
              <a:gd name="connsiteY21" fmla="*/ 121297 h 194322"/>
              <a:gd name="connsiteX22" fmla="*/ 98094 w 146050"/>
              <a:gd name="connsiteY22" fmla="*/ 73291 h 194322"/>
              <a:gd name="connsiteX23" fmla="*/ 95427 w 146050"/>
              <a:gd name="connsiteY23" fmla="*/ 73291 h 194322"/>
              <a:gd name="connsiteX24" fmla="*/ 94361 w 146050"/>
              <a:gd name="connsiteY24" fmla="*/ 82359 h 194322"/>
              <a:gd name="connsiteX25" fmla="*/ 90094 w 146050"/>
              <a:gd name="connsiteY25" fmla="*/ 90627 h 194322"/>
              <a:gd name="connsiteX26" fmla="*/ 80759 w 146050"/>
              <a:gd name="connsiteY26" fmla="*/ 93294 h 194322"/>
              <a:gd name="connsiteX27" fmla="*/ 43688 w 146050"/>
              <a:gd name="connsiteY27" fmla="*/ 93294 h 194322"/>
              <a:gd name="connsiteX28" fmla="*/ 43688 w 146050"/>
              <a:gd name="connsiteY28" fmla="*/ 19710 h 194322"/>
              <a:gd name="connsiteX29" fmla="*/ 45961 w 146050"/>
              <a:gd name="connsiteY29" fmla="*/ 13550 h 194322"/>
              <a:gd name="connsiteX30" fmla="*/ 51689 w 146050"/>
              <a:gd name="connsiteY30" fmla="*/ 11684 h 194322"/>
              <a:gd name="connsiteX31" fmla="*/ 94361 w 146050"/>
              <a:gd name="connsiteY31" fmla="*/ 11684 h 194322"/>
              <a:gd name="connsiteX32" fmla="*/ 123698 w 146050"/>
              <a:gd name="connsiteY32" fmla="*/ 18656 h 194322"/>
              <a:gd name="connsiteX33" fmla="*/ 139700 w 146050"/>
              <a:gd name="connsiteY33" fmla="*/ 52489 h 194322"/>
              <a:gd name="connsiteX34" fmla="*/ 137033 w 146050"/>
              <a:gd name="connsiteY34" fmla="*/ 6350 h 194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46050" h="194322">
                <a:moveTo>
                  <a:pt x="137033" y="6350"/>
                </a:moveTo>
                <a:lnTo>
                  <a:pt x="6350" y="6350"/>
                </a:lnTo>
                <a:lnTo>
                  <a:pt x="6350" y="9016"/>
                </a:lnTo>
                <a:cubicBezTo>
                  <a:pt x="7594" y="8839"/>
                  <a:pt x="9728" y="9245"/>
                  <a:pt x="12750" y="10223"/>
                </a:cubicBezTo>
                <a:cubicBezTo>
                  <a:pt x="15773" y="11201"/>
                  <a:pt x="18122" y="12623"/>
                  <a:pt x="19824" y="14490"/>
                </a:cubicBezTo>
                <a:cubicBezTo>
                  <a:pt x="21501" y="16370"/>
                  <a:pt x="22352" y="19430"/>
                  <a:pt x="22352" y="23710"/>
                </a:cubicBezTo>
                <a:lnTo>
                  <a:pt x="22352" y="170611"/>
                </a:lnTo>
                <a:cubicBezTo>
                  <a:pt x="22352" y="174891"/>
                  <a:pt x="21501" y="177952"/>
                  <a:pt x="19824" y="179819"/>
                </a:cubicBezTo>
                <a:cubicBezTo>
                  <a:pt x="18122" y="181698"/>
                  <a:pt x="15773" y="183121"/>
                  <a:pt x="12750" y="184099"/>
                </a:cubicBezTo>
                <a:cubicBezTo>
                  <a:pt x="9728" y="185077"/>
                  <a:pt x="7594" y="185470"/>
                  <a:pt x="6350" y="185293"/>
                </a:cubicBezTo>
                <a:lnTo>
                  <a:pt x="6350" y="187972"/>
                </a:lnTo>
                <a:lnTo>
                  <a:pt x="59690" y="187972"/>
                </a:lnTo>
                <a:lnTo>
                  <a:pt x="59690" y="185305"/>
                </a:lnTo>
                <a:cubicBezTo>
                  <a:pt x="57734" y="185661"/>
                  <a:pt x="55283" y="185254"/>
                  <a:pt x="52362" y="184099"/>
                </a:cubicBezTo>
                <a:cubicBezTo>
                  <a:pt x="49428" y="182943"/>
                  <a:pt x="47421" y="181571"/>
                  <a:pt x="46355" y="179971"/>
                </a:cubicBezTo>
                <a:cubicBezTo>
                  <a:pt x="44577" y="177304"/>
                  <a:pt x="43688" y="174193"/>
                  <a:pt x="43688" y="170637"/>
                </a:cubicBezTo>
                <a:lnTo>
                  <a:pt x="43688" y="101295"/>
                </a:lnTo>
                <a:lnTo>
                  <a:pt x="80759" y="101295"/>
                </a:lnTo>
                <a:cubicBezTo>
                  <a:pt x="85382" y="101295"/>
                  <a:pt x="88493" y="102184"/>
                  <a:pt x="90094" y="103962"/>
                </a:cubicBezTo>
                <a:cubicBezTo>
                  <a:pt x="91694" y="105740"/>
                  <a:pt x="93065" y="108800"/>
                  <a:pt x="94221" y="113156"/>
                </a:cubicBezTo>
                <a:cubicBezTo>
                  <a:pt x="95377" y="117513"/>
                  <a:pt x="95783" y="120230"/>
                  <a:pt x="95427" y="121297"/>
                </a:cubicBezTo>
                <a:lnTo>
                  <a:pt x="98094" y="121297"/>
                </a:lnTo>
                <a:lnTo>
                  <a:pt x="98094" y="73291"/>
                </a:lnTo>
                <a:lnTo>
                  <a:pt x="95427" y="73291"/>
                </a:lnTo>
                <a:cubicBezTo>
                  <a:pt x="95961" y="75069"/>
                  <a:pt x="95605" y="78092"/>
                  <a:pt x="94361" y="82359"/>
                </a:cubicBezTo>
                <a:cubicBezTo>
                  <a:pt x="93116" y="86626"/>
                  <a:pt x="91694" y="89382"/>
                  <a:pt x="90094" y="90627"/>
                </a:cubicBezTo>
                <a:cubicBezTo>
                  <a:pt x="87960" y="92405"/>
                  <a:pt x="84848" y="93294"/>
                  <a:pt x="80759" y="93294"/>
                </a:cubicBezTo>
                <a:lnTo>
                  <a:pt x="43688" y="93294"/>
                </a:lnTo>
                <a:lnTo>
                  <a:pt x="43688" y="19710"/>
                </a:lnTo>
                <a:cubicBezTo>
                  <a:pt x="43688" y="16852"/>
                  <a:pt x="44437" y="14808"/>
                  <a:pt x="45961" y="13550"/>
                </a:cubicBezTo>
                <a:cubicBezTo>
                  <a:pt x="47459" y="12306"/>
                  <a:pt x="49377" y="11684"/>
                  <a:pt x="51689" y="11684"/>
                </a:cubicBezTo>
                <a:lnTo>
                  <a:pt x="94361" y="11684"/>
                </a:lnTo>
                <a:cubicBezTo>
                  <a:pt x="108407" y="11684"/>
                  <a:pt x="118186" y="14008"/>
                  <a:pt x="123698" y="18656"/>
                </a:cubicBezTo>
                <a:cubicBezTo>
                  <a:pt x="132054" y="25641"/>
                  <a:pt x="137388" y="36918"/>
                  <a:pt x="139700" y="52489"/>
                </a:cubicBezTo>
                <a:lnTo>
                  <a:pt x="13703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4" name="Freeform 3"/>
          <p:cNvSpPr/>
          <p:nvPr/>
        </p:nvSpPr>
        <p:spPr>
          <a:xfrm>
            <a:off x="4349910" y="599162"/>
            <a:ext cx="136369" cy="189701"/>
          </a:xfrm>
          <a:custGeom>
            <a:avLst/>
            <a:gdLst>
              <a:gd name="connsiteX0" fmla="*/ 108762 w 115913"/>
              <a:gd name="connsiteY0" fmla="*/ 110096 h 139115"/>
              <a:gd name="connsiteX1" fmla="*/ 106095 w 115913"/>
              <a:gd name="connsiteY1" fmla="*/ 117170 h 139115"/>
              <a:gd name="connsiteX2" fmla="*/ 99682 w 115913"/>
              <a:gd name="connsiteY2" fmla="*/ 120764 h 139115"/>
              <a:gd name="connsiteX3" fmla="*/ 91681 w 115913"/>
              <a:gd name="connsiteY3" fmla="*/ 106095 h 139115"/>
              <a:gd name="connsiteX4" fmla="*/ 91681 w 115913"/>
              <a:gd name="connsiteY4" fmla="*/ 36753 h 139115"/>
              <a:gd name="connsiteX5" fmla="*/ 53288 w 115913"/>
              <a:gd name="connsiteY5" fmla="*/ 6350 h 139115"/>
              <a:gd name="connsiteX6" fmla="*/ 26085 w 115913"/>
              <a:gd name="connsiteY6" fmla="*/ 14223 h 139115"/>
              <a:gd name="connsiteX7" fmla="*/ 14871 w 115913"/>
              <a:gd name="connsiteY7" fmla="*/ 32219 h 139115"/>
              <a:gd name="connsiteX8" fmla="*/ 16421 w 115913"/>
              <a:gd name="connsiteY8" fmla="*/ 38620 h 139115"/>
              <a:gd name="connsiteX9" fmla="*/ 22313 w 115913"/>
              <a:gd name="connsiteY9" fmla="*/ 41821 h 139115"/>
              <a:gd name="connsiteX10" fmla="*/ 28206 w 115913"/>
              <a:gd name="connsiteY10" fmla="*/ 34353 h 139115"/>
              <a:gd name="connsiteX11" fmla="*/ 28206 w 115913"/>
              <a:gd name="connsiteY11" fmla="*/ 30886 h 139115"/>
              <a:gd name="connsiteX12" fmla="*/ 36207 w 115913"/>
              <a:gd name="connsiteY12" fmla="*/ 17157 h 139115"/>
              <a:gd name="connsiteX13" fmla="*/ 53288 w 115913"/>
              <a:gd name="connsiteY13" fmla="*/ 11950 h 139115"/>
              <a:gd name="connsiteX14" fmla="*/ 69418 w 115913"/>
              <a:gd name="connsiteY14" fmla="*/ 19024 h 139115"/>
              <a:gd name="connsiteX15" fmla="*/ 75691 w 115913"/>
              <a:gd name="connsiteY15" fmla="*/ 36753 h 139115"/>
              <a:gd name="connsiteX16" fmla="*/ 75691 w 115913"/>
              <a:gd name="connsiteY16" fmla="*/ 48755 h 139115"/>
              <a:gd name="connsiteX17" fmla="*/ 57556 w 115913"/>
              <a:gd name="connsiteY17" fmla="*/ 58356 h 139115"/>
              <a:gd name="connsiteX18" fmla="*/ 24218 w 115913"/>
              <a:gd name="connsiteY18" fmla="*/ 70624 h 139115"/>
              <a:gd name="connsiteX19" fmla="*/ 6350 w 115913"/>
              <a:gd name="connsiteY19" fmla="*/ 95961 h 139115"/>
              <a:gd name="connsiteX20" fmla="*/ 14071 w 115913"/>
              <a:gd name="connsiteY20" fmla="*/ 121564 h 139115"/>
              <a:gd name="connsiteX21" fmla="*/ 41020 w 115913"/>
              <a:gd name="connsiteY21" fmla="*/ 132765 h 139115"/>
              <a:gd name="connsiteX22" fmla="*/ 75691 w 115913"/>
              <a:gd name="connsiteY22" fmla="*/ 118097 h 139115"/>
              <a:gd name="connsiteX23" fmla="*/ 91681 w 115913"/>
              <a:gd name="connsiteY23" fmla="*/ 132765 h 139115"/>
              <a:gd name="connsiteX24" fmla="*/ 104228 w 115913"/>
              <a:gd name="connsiteY24" fmla="*/ 126631 h 139115"/>
              <a:gd name="connsiteX25" fmla="*/ 109562 w 115913"/>
              <a:gd name="connsiteY25" fmla="*/ 113296 h 139115"/>
              <a:gd name="connsiteX26" fmla="*/ 107695 w 115913"/>
              <a:gd name="connsiteY26" fmla="*/ 106095 h 139115"/>
              <a:gd name="connsiteX27" fmla="*/ 108762 w 115913"/>
              <a:gd name="connsiteY27" fmla="*/ 110096 h 139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15913" h="139115">
                <a:moveTo>
                  <a:pt x="108762" y="110096"/>
                </a:moveTo>
                <a:cubicBezTo>
                  <a:pt x="108762" y="112585"/>
                  <a:pt x="107873" y="114947"/>
                  <a:pt x="106095" y="117170"/>
                </a:cubicBezTo>
                <a:cubicBezTo>
                  <a:pt x="104304" y="119392"/>
                  <a:pt x="102171" y="120599"/>
                  <a:pt x="99682" y="120764"/>
                </a:cubicBezTo>
                <a:cubicBezTo>
                  <a:pt x="94348" y="120942"/>
                  <a:pt x="91681" y="116052"/>
                  <a:pt x="91681" y="106095"/>
                </a:cubicBezTo>
                <a:lnTo>
                  <a:pt x="91681" y="36753"/>
                </a:lnTo>
                <a:cubicBezTo>
                  <a:pt x="91681" y="16840"/>
                  <a:pt x="78879" y="6705"/>
                  <a:pt x="53288" y="6350"/>
                </a:cubicBezTo>
                <a:cubicBezTo>
                  <a:pt x="42621" y="6172"/>
                  <a:pt x="33540" y="8801"/>
                  <a:pt x="26085" y="14223"/>
                </a:cubicBezTo>
                <a:cubicBezTo>
                  <a:pt x="18605" y="19646"/>
                  <a:pt x="14871" y="25654"/>
                  <a:pt x="14871" y="32219"/>
                </a:cubicBezTo>
                <a:cubicBezTo>
                  <a:pt x="14871" y="34353"/>
                  <a:pt x="15392" y="36487"/>
                  <a:pt x="16421" y="38620"/>
                </a:cubicBezTo>
                <a:cubicBezTo>
                  <a:pt x="17449" y="40754"/>
                  <a:pt x="19405" y="41821"/>
                  <a:pt x="22313" y="41821"/>
                </a:cubicBezTo>
                <a:cubicBezTo>
                  <a:pt x="27495" y="41821"/>
                  <a:pt x="29451" y="39331"/>
                  <a:pt x="28206" y="34353"/>
                </a:cubicBezTo>
                <a:lnTo>
                  <a:pt x="28206" y="30886"/>
                </a:lnTo>
                <a:cubicBezTo>
                  <a:pt x="28206" y="25552"/>
                  <a:pt x="30873" y="20980"/>
                  <a:pt x="36207" y="17157"/>
                </a:cubicBezTo>
                <a:cubicBezTo>
                  <a:pt x="41554" y="13334"/>
                  <a:pt x="47231" y="11595"/>
                  <a:pt x="53288" y="11950"/>
                </a:cubicBezTo>
                <a:cubicBezTo>
                  <a:pt x="59854" y="12306"/>
                  <a:pt x="65239" y="14668"/>
                  <a:pt x="69418" y="19024"/>
                </a:cubicBezTo>
                <a:cubicBezTo>
                  <a:pt x="73583" y="23380"/>
                  <a:pt x="75691" y="29286"/>
                  <a:pt x="75691" y="36753"/>
                </a:cubicBezTo>
                <a:lnTo>
                  <a:pt x="75691" y="48755"/>
                </a:lnTo>
                <a:cubicBezTo>
                  <a:pt x="75691" y="51422"/>
                  <a:pt x="69646" y="54622"/>
                  <a:pt x="57556" y="58356"/>
                </a:cubicBezTo>
                <a:cubicBezTo>
                  <a:pt x="41363" y="63157"/>
                  <a:pt x="30251" y="67246"/>
                  <a:pt x="24218" y="70624"/>
                </a:cubicBezTo>
                <a:cubicBezTo>
                  <a:pt x="12115" y="77381"/>
                  <a:pt x="6159" y="85826"/>
                  <a:pt x="6350" y="95961"/>
                </a:cubicBezTo>
                <a:cubicBezTo>
                  <a:pt x="6515" y="106451"/>
                  <a:pt x="9093" y="114985"/>
                  <a:pt x="14071" y="121564"/>
                </a:cubicBezTo>
                <a:cubicBezTo>
                  <a:pt x="20129" y="129743"/>
                  <a:pt x="29108" y="133477"/>
                  <a:pt x="41020" y="132765"/>
                </a:cubicBezTo>
                <a:cubicBezTo>
                  <a:pt x="57365" y="131876"/>
                  <a:pt x="68922" y="127000"/>
                  <a:pt x="75691" y="118097"/>
                </a:cubicBezTo>
                <a:cubicBezTo>
                  <a:pt x="76923" y="128054"/>
                  <a:pt x="82257" y="132943"/>
                  <a:pt x="91681" y="132765"/>
                </a:cubicBezTo>
                <a:cubicBezTo>
                  <a:pt x="96481" y="132765"/>
                  <a:pt x="100660" y="130721"/>
                  <a:pt x="104228" y="126631"/>
                </a:cubicBezTo>
                <a:cubicBezTo>
                  <a:pt x="107784" y="122542"/>
                  <a:pt x="109562" y="118097"/>
                  <a:pt x="109562" y="113296"/>
                </a:cubicBezTo>
                <a:cubicBezTo>
                  <a:pt x="109562" y="110629"/>
                  <a:pt x="108940" y="108229"/>
                  <a:pt x="107695" y="106095"/>
                </a:cubicBezTo>
                <a:cubicBezTo>
                  <a:pt x="108406" y="107162"/>
                  <a:pt x="108762" y="108496"/>
                  <a:pt x="108762" y="11009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5" name="Freeform 3"/>
          <p:cNvSpPr/>
          <p:nvPr/>
        </p:nvSpPr>
        <p:spPr>
          <a:xfrm>
            <a:off x="4368720" y="668987"/>
            <a:ext cx="77709" cy="106054"/>
          </a:xfrm>
          <a:custGeom>
            <a:avLst/>
            <a:gdLst>
              <a:gd name="connsiteX0" fmla="*/ 48628 w 66052"/>
              <a:gd name="connsiteY0" fmla="*/ 64223 h 77774"/>
              <a:gd name="connsiteX1" fmla="*/ 25031 w 66052"/>
              <a:gd name="connsiteY1" fmla="*/ 71424 h 77774"/>
              <a:gd name="connsiteX2" fmla="*/ 6350 w 66052"/>
              <a:gd name="connsiteY2" fmla="*/ 45288 h 77774"/>
              <a:gd name="connsiteX3" fmla="*/ 59702 w 66052"/>
              <a:gd name="connsiteY3" fmla="*/ 6350 h 77774"/>
              <a:gd name="connsiteX4" fmla="*/ 59702 w 66052"/>
              <a:gd name="connsiteY4" fmla="*/ 45021 h 77774"/>
              <a:gd name="connsiteX5" fmla="*/ 48628 w 66052"/>
              <a:gd name="connsiteY5" fmla="*/ 64223 h 77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6052" h="77774">
                <a:moveTo>
                  <a:pt x="48628" y="64223"/>
                </a:moveTo>
                <a:cubicBezTo>
                  <a:pt x="41249" y="69392"/>
                  <a:pt x="33375" y="71793"/>
                  <a:pt x="25031" y="71424"/>
                </a:cubicBezTo>
                <a:cubicBezTo>
                  <a:pt x="13284" y="71069"/>
                  <a:pt x="7061" y="62356"/>
                  <a:pt x="6350" y="45288"/>
                </a:cubicBezTo>
                <a:cubicBezTo>
                  <a:pt x="5651" y="29108"/>
                  <a:pt x="23431" y="16129"/>
                  <a:pt x="59702" y="6350"/>
                </a:cubicBezTo>
                <a:lnTo>
                  <a:pt x="59702" y="45021"/>
                </a:lnTo>
                <a:cubicBezTo>
                  <a:pt x="59702" y="52666"/>
                  <a:pt x="55994" y="59067"/>
                  <a:pt x="48628" y="6422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6" name="Freeform 3"/>
          <p:cNvSpPr/>
          <p:nvPr/>
        </p:nvSpPr>
        <p:spPr>
          <a:xfrm>
            <a:off x="4484813" y="597347"/>
            <a:ext cx="252774" cy="184249"/>
          </a:xfrm>
          <a:custGeom>
            <a:avLst/>
            <a:gdLst>
              <a:gd name="connsiteX0" fmla="*/ 208508 w 214858"/>
              <a:gd name="connsiteY0" fmla="*/ 126098 h 135115"/>
              <a:gd name="connsiteX1" fmla="*/ 197840 w 214858"/>
              <a:gd name="connsiteY1" fmla="*/ 120789 h 135115"/>
              <a:gd name="connsiteX2" fmla="*/ 195173 w 214858"/>
              <a:gd name="connsiteY2" fmla="*/ 111493 h 135115"/>
              <a:gd name="connsiteX3" fmla="*/ 195173 w 214858"/>
              <a:gd name="connsiteY3" fmla="*/ 46443 h 135115"/>
              <a:gd name="connsiteX4" fmla="*/ 184645 w 214858"/>
              <a:gd name="connsiteY4" fmla="*/ 17640 h 135115"/>
              <a:gd name="connsiteX5" fmla="*/ 155968 w 214858"/>
              <a:gd name="connsiteY5" fmla="*/ 7416 h 135115"/>
              <a:gd name="connsiteX6" fmla="*/ 148501 w 214858"/>
              <a:gd name="connsiteY6" fmla="*/ 7937 h 135115"/>
              <a:gd name="connsiteX7" fmla="*/ 115697 w 214858"/>
              <a:gd name="connsiteY7" fmla="*/ 29019 h 135115"/>
              <a:gd name="connsiteX8" fmla="*/ 101308 w 214858"/>
              <a:gd name="connsiteY8" fmla="*/ 12217 h 135115"/>
              <a:gd name="connsiteX9" fmla="*/ 82639 w 214858"/>
              <a:gd name="connsiteY9" fmla="*/ 6350 h 135115"/>
              <a:gd name="connsiteX10" fmla="*/ 71704 w 214858"/>
              <a:gd name="connsiteY10" fmla="*/ 7416 h 135115"/>
              <a:gd name="connsiteX11" fmla="*/ 41021 w 214858"/>
              <a:gd name="connsiteY11" fmla="*/ 24752 h 135115"/>
              <a:gd name="connsiteX12" fmla="*/ 41021 w 214858"/>
              <a:gd name="connsiteY12" fmla="*/ 7416 h 135115"/>
              <a:gd name="connsiteX13" fmla="*/ 6350 w 214858"/>
              <a:gd name="connsiteY13" fmla="*/ 23418 h 135115"/>
              <a:gd name="connsiteX14" fmla="*/ 25031 w 214858"/>
              <a:gd name="connsiteY14" fmla="*/ 23418 h 135115"/>
              <a:gd name="connsiteX15" fmla="*/ 25031 w 214858"/>
              <a:gd name="connsiteY15" fmla="*/ 111429 h 135115"/>
              <a:gd name="connsiteX16" fmla="*/ 22364 w 214858"/>
              <a:gd name="connsiteY16" fmla="*/ 120764 h 135115"/>
              <a:gd name="connsiteX17" fmla="*/ 11696 w 214858"/>
              <a:gd name="connsiteY17" fmla="*/ 126098 h 135115"/>
              <a:gd name="connsiteX18" fmla="*/ 11696 w 214858"/>
              <a:gd name="connsiteY18" fmla="*/ 128765 h 135115"/>
              <a:gd name="connsiteX19" fmla="*/ 54355 w 214858"/>
              <a:gd name="connsiteY19" fmla="*/ 128765 h 135115"/>
              <a:gd name="connsiteX20" fmla="*/ 54355 w 214858"/>
              <a:gd name="connsiteY20" fmla="*/ 126098 h 135115"/>
              <a:gd name="connsiteX21" fmla="*/ 43688 w 214858"/>
              <a:gd name="connsiteY21" fmla="*/ 120764 h 135115"/>
              <a:gd name="connsiteX22" fmla="*/ 41021 w 214858"/>
              <a:gd name="connsiteY22" fmla="*/ 111429 h 135115"/>
              <a:gd name="connsiteX23" fmla="*/ 41021 w 214858"/>
              <a:gd name="connsiteY23" fmla="*/ 44221 h 135115"/>
              <a:gd name="connsiteX24" fmla="*/ 71704 w 214858"/>
              <a:gd name="connsiteY24" fmla="*/ 14084 h 135115"/>
              <a:gd name="connsiteX25" fmla="*/ 93434 w 214858"/>
              <a:gd name="connsiteY25" fmla="*/ 22745 h 135115"/>
              <a:gd name="connsiteX26" fmla="*/ 102374 w 214858"/>
              <a:gd name="connsiteY26" fmla="*/ 46088 h 135115"/>
              <a:gd name="connsiteX27" fmla="*/ 102374 w 214858"/>
              <a:gd name="connsiteY27" fmla="*/ 111429 h 135115"/>
              <a:gd name="connsiteX28" fmla="*/ 99707 w 214858"/>
              <a:gd name="connsiteY28" fmla="*/ 120764 h 135115"/>
              <a:gd name="connsiteX29" fmla="*/ 89039 w 214858"/>
              <a:gd name="connsiteY29" fmla="*/ 126098 h 135115"/>
              <a:gd name="connsiteX30" fmla="*/ 89039 w 214858"/>
              <a:gd name="connsiteY30" fmla="*/ 128765 h 135115"/>
              <a:gd name="connsiteX31" fmla="*/ 131698 w 214858"/>
              <a:gd name="connsiteY31" fmla="*/ 128765 h 135115"/>
              <a:gd name="connsiteX32" fmla="*/ 131698 w 214858"/>
              <a:gd name="connsiteY32" fmla="*/ 126098 h 135115"/>
              <a:gd name="connsiteX33" fmla="*/ 121030 w 214858"/>
              <a:gd name="connsiteY33" fmla="*/ 120789 h 135115"/>
              <a:gd name="connsiteX34" fmla="*/ 118364 w 214858"/>
              <a:gd name="connsiteY34" fmla="*/ 111505 h 135115"/>
              <a:gd name="connsiteX35" fmla="*/ 118364 w 214858"/>
              <a:gd name="connsiteY35" fmla="*/ 46469 h 135115"/>
              <a:gd name="connsiteX36" fmla="*/ 117830 w 214858"/>
              <a:gd name="connsiteY36" fmla="*/ 37706 h 135115"/>
              <a:gd name="connsiteX37" fmla="*/ 117043 w 214858"/>
              <a:gd name="connsiteY37" fmla="*/ 33197 h 135115"/>
              <a:gd name="connsiteX38" fmla="*/ 129844 w 214858"/>
              <a:gd name="connsiteY38" fmla="*/ 19126 h 135115"/>
              <a:gd name="connsiteX39" fmla="*/ 148247 w 214858"/>
              <a:gd name="connsiteY39" fmla="*/ 14084 h 135115"/>
              <a:gd name="connsiteX40" fmla="*/ 170243 w 214858"/>
              <a:gd name="connsiteY40" fmla="*/ 23240 h 135115"/>
              <a:gd name="connsiteX41" fmla="*/ 179171 w 214858"/>
              <a:gd name="connsiteY41" fmla="*/ 46469 h 135115"/>
              <a:gd name="connsiteX42" fmla="*/ 179171 w 214858"/>
              <a:gd name="connsiteY42" fmla="*/ 111505 h 135115"/>
              <a:gd name="connsiteX43" fmla="*/ 176504 w 214858"/>
              <a:gd name="connsiteY43" fmla="*/ 120789 h 135115"/>
              <a:gd name="connsiteX44" fmla="*/ 165849 w 214858"/>
              <a:gd name="connsiteY44" fmla="*/ 126098 h 135115"/>
              <a:gd name="connsiteX45" fmla="*/ 165849 w 214858"/>
              <a:gd name="connsiteY45" fmla="*/ 128765 h 135115"/>
              <a:gd name="connsiteX46" fmla="*/ 208508 w 214858"/>
              <a:gd name="connsiteY46" fmla="*/ 128765 h 135115"/>
              <a:gd name="connsiteX47" fmla="*/ 208508 w 214858"/>
              <a:gd name="connsiteY47" fmla="*/ 126098 h 135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</a:cxnLst>
            <a:rect l="l" t="t" r="r" b="b"/>
            <a:pathLst>
              <a:path w="214858" h="135115">
                <a:moveTo>
                  <a:pt x="208508" y="126098"/>
                </a:moveTo>
                <a:cubicBezTo>
                  <a:pt x="203898" y="126098"/>
                  <a:pt x="200330" y="124332"/>
                  <a:pt x="197840" y="120789"/>
                </a:cubicBezTo>
                <a:cubicBezTo>
                  <a:pt x="196075" y="118135"/>
                  <a:pt x="195173" y="115036"/>
                  <a:pt x="195173" y="111493"/>
                </a:cubicBezTo>
                <a:lnTo>
                  <a:pt x="195173" y="46443"/>
                </a:lnTo>
                <a:cubicBezTo>
                  <a:pt x="195173" y="34048"/>
                  <a:pt x="191668" y="24460"/>
                  <a:pt x="184645" y="17640"/>
                </a:cubicBezTo>
                <a:cubicBezTo>
                  <a:pt x="177609" y="10820"/>
                  <a:pt x="168059" y="7416"/>
                  <a:pt x="155968" y="7416"/>
                </a:cubicBezTo>
                <a:cubicBezTo>
                  <a:pt x="153479" y="7416"/>
                  <a:pt x="151003" y="7594"/>
                  <a:pt x="148501" y="7937"/>
                </a:cubicBezTo>
                <a:cubicBezTo>
                  <a:pt x="134111" y="9499"/>
                  <a:pt x="123164" y="16522"/>
                  <a:pt x="115697" y="29019"/>
                </a:cubicBezTo>
                <a:cubicBezTo>
                  <a:pt x="110540" y="21196"/>
                  <a:pt x="105740" y="15595"/>
                  <a:pt x="101308" y="12217"/>
                </a:cubicBezTo>
                <a:cubicBezTo>
                  <a:pt x="95973" y="8305"/>
                  <a:pt x="89738" y="6350"/>
                  <a:pt x="82639" y="6350"/>
                </a:cubicBezTo>
                <a:cubicBezTo>
                  <a:pt x="79248" y="6350"/>
                  <a:pt x="75603" y="6705"/>
                  <a:pt x="71704" y="7416"/>
                </a:cubicBezTo>
                <a:cubicBezTo>
                  <a:pt x="57836" y="10261"/>
                  <a:pt x="47599" y="16040"/>
                  <a:pt x="41021" y="24752"/>
                </a:cubicBezTo>
                <a:lnTo>
                  <a:pt x="41021" y="7416"/>
                </a:lnTo>
                <a:lnTo>
                  <a:pt x="6350" y="23418"/>
                </a:lnTo>
                <a:lnTo>
                  <a:pt x="25031" y="23418"/>
                </a:lnTo>
                <a:lnTo>
                  <a:pt x="25031" y="111429"/>
                </a:lnTo>
                <a:cubicBezTo>
                  <a:pt x="25031" y="115697"/>
                  <a:pt x="24130" y="118808"/>
                  <a:pt x="22364" y="120764"/>
                </a:cubicBezTo>
                <a:cubicBezTo>
                  <a:pt x="19164" y="124320"/>
                  <a:pt x="15608" y="126098"/>
                  <a:pt x="11696" y="126098"/>
                </a:cubicBezTo>
                <a:lnTo>
                  <a:pt x="11696" y="128765"/>
                </a:lnTo>
                <a:lnTo>
                  <a:pt x="54355" y="128765"/>
                </a:lnTo>
                <a:lnTo>
                  <a:pt x="54355" y="126098"/>
                </a:lnTo>
                <a:cubicBezTo>
                  <a:pt x="49733" y="126098"/>
                  <a:pt x="46190" y="124320"/>
                  <a:pt x="43688" y="120764"/>
                </a:cubicBezTo>
                <a:cubicBezTo>
                  <a:pt x="41923" y="118097"/>
                  <a:pt x="41021" y="114985"/>
                  <a:pt x="41021" y="111429"/>
                </a:cubicBezTo>
                <a:lnTo>
                  <a:pt x="41021" y="44221"/>
                </a:lnTo>
                <a:cubicBezTo>
                  <a:pt x="41021" y="24841"/>
                  <a:pt x="51244" y="14795"/>
                  <a:pt x="71704" y="14084"/>
                </a:cubicBezTo>
                <a:cubicBezTo>
                  <a:pt x="80226" y="13728"/>
                  <a:pt x="87477" y="16611"/>
                  <a:pt x="93434" y="22745"/>
                </a:cubicBezTo>
                <a:cubicBezTo>
                  <a:pt x="99390" y="28892"/>
                  <a:pt x="102374" y="36664"/>
                  <a:pt x="102374" y="46088"/>
                </a:cubicBezTo>
                <a:lnTo>
                  <a:pt x="102374" y="111429"/>
                </a:lnTo>
                <a:cubicBezTo>
                  <a:pt x="102374" y="115697"/>
                  <a:pt x="101473" y="118808"/>
                  <a:pt x="99707" y="120764"/>
                </a:cubicBezTo>
                <a:cubicBezTo>
                  <a:pt x="96507" y="124320"/>
                  <a:pt x="92938" y="126098"/>
                  <a:pt x="89039" y="126098"/>
                </a:cubicBezTo>
                <a:lnTo>
                  <a:pt x="89039" y="128765"/>
                </a:lnTo>
                <a:lnTo>
                  <a:pt x="131698" y="128765"/>
                </a:lnTo>
                <a:lnTo>
                  <a:pt x="131698" y="126098"/>
                </a:lnTo>
                <a:cubicBezTo>
                  <a:pt x="127076" y="126098"/>
                  <a:pt x="123533" y="124332"/>
                  <a:pt x="121030" y="120789"/>
                </a:cubicBezTo>
                <a:cubicBezTo>
                  <a:pt x="119265" y="118135"/>
                  <a:pt x="118364" y="115036"/>
                  <a:pt x="118364" y="111505"/>
                </a:cubicBezTo>
                <a:lnTo>
                  <a:pt x="118364" y="46469"/>
                </a:lnTo>
                <a:cubicBezTo>
                  <a:pt x="118364" y="42570"/>
                  <a:pt x="118198" y="39662"/>
                  <a:pt x="117830" y="37706"/>
                </a:cubicBezTo>
                <a:lnTo>
                  <a:pt x="117043" y="33197"/>
                </a:lnTo>
                <a:cubicBezTo>
                  <a:pt x="121653" y="26644"/>
                  <a:pt x="125920" y="21958"/>
                  <a:pt x="129844" y="19126"/>
                </a:cubicBezTo>
                <a:cubicBezTo>
                  <a:pt x="134988" y="15760"/>
                  <a:pt x="141122" y="14084"/>
                  <a:pt x="148247" y="14084"/>
                </a:cubicBezTo>
                <a:cubicBezTo>
                  <a:pt x="156946" y="14084"/>
                  <a:pt x="164287" y="17132"/>
                  <a:pt x="170243" y="23240"/>
                </a:cubicBezTo>
                <a:cubicBezTo>
                  <a:pt x="176200" y="29349"/>
                  <a:pt x="179171" y="37096"/>
                  <a:pt x="179171" y="46469"/>
                </a:cubicBezTo>
                <a:lnTo>
                  <a:pt x="179171" y="111505"/>
                </a:lnTo>
                <a:cubicBezTo>
                  <a:pt x="179171" y="115747"/>
                  <a:pt x="178282" y="118846"/>
                  <a:pt x="176504" y="120789"/>
                </a:cubicBezTo>
                <a:cubicBezTo>
                  <a:pt x="173316" y="124332"/>
                  <a:pt x="169748" y="126098"/>
                  <a:pt x="165849" y="126098"/>
                </a:cubicBezTo>
                <a:lnTo>
                  <a:pt x="165849" y="128765"/>
                </a:lnTo>
                <a:lnTo>
                  <a:pt x="208508" y="128765"/>
                </a:lnTo>
                <a:lnTo>
                  <a:pt x="208508" y="12609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8" name="Freeform 3"/>
          <p:cNvSpPr/>
          <p:nvPr/>
        </p:nvSpPr>
        <p:spPr>
          <a:xfrm>
            <a:off x="4768780" y="553344"/>
            <a:ext cx="33766" cy="39139"/>
          </a:xfrm>
          <a:custGeom>
            <a:avLst/>
            <a:gdLst>
              <a:gd name="connsiteX0" fmla="*/ 22352 w 28702"/>
              <a:gd name="connsiteY0" fmla="*/ 14351 h 28702"/>
              <a:gd name="connsiteX1" fmla="*/ 14223 w 28702"/>
              <a:gd name="connsiteY1" fmla="*/ 6350 h 28702"/>
              <a:gd name="connsiteX2" fmla="*/ 6350 w 28702"/>
              <a:gd name="connsiteY2" fmla="*/ 14617 h 28702"/>
              <a:gd name="connsiteX3" fmla="*/ 14478 w 28702"/>
              <a:gd name="connsiteY3" fmla="*/ 22351 h 28702"/>
              <a:gd name="connsiteX4" fmla="*/ 22352 w 28702"/>
              <a:gd name="connsiteY4" fmla="*/ 14351 h 28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02" h="28702">
                <a:moveTo>
                  <a:pt x="22352" y="14351"/>
                </a:moveTo>
                <a:cubicBezTo>
                  <a:pt x="22352" y="9016"/>
                  <a:pt x="19646" y="6350"/>
                  <a:pt x="14223" y="6350"/>
                </a:cubicBezTo>
                <a:cubicBezTo>
                  <a:pt x="8978" y="6350"/>
                  <a:pt x="6350" y="9105"/>
                  <a:pt x="6350" y="14617"/>
                </a:cubicBezTo>
                <a:cubicBezTo>
                  <a:pt x="6350" y="19773"/>
                  <a:pt x="9055" y="22351"/>
                  <a:pt x="14478" y="22351"/>
                </a:cubicBezTo>
                <a:cubicBezTo>
                  <a:pt x="19723" y="22351"/>
                  <a:pt x="22352" y="19684"/>
                  <a:pt x="22352" y="1435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9" name="Freeform 3"/>
          <p:cNvSpPr/>
          <p:nvPr/>
        </p:nvSpPr>
        <p:spPr>
          <a:xfrm>
            <a:off x="4746833" y="598802"/>
            <a:ext cx="71403" cy="182794"/>
          </a:xfrm>
          <a:custGeom>
            <a:avLst/>
            <a:gdLst>
              <a:gd name="connsiteX0" fmla="*/ 54343 w 60693"/>
              <a:gd name="connsiteY0" fmla="*/ 125031 h 134048"/>
              <a:gd name="connsiteX1" fmla="*/ 43675 w 60693"/>
              <a:gd name="connsiteY1" fmla="*/ 119697 h 134048"/>
              <a:gd name="connsiteX2" fmla="*/ 41008 w 60693"/>
              <a:gd name="connsiteY2" fmla="*/ 110362 h 134048"/>
              <a:gd name="connsiteX3" fmla="*/ 41008 w 60693"/>
              <a:gd name="connsiteY3" fmla="*/ 6350 h 134048"/>
              <a:gd name="connsiteX4" fmla="*/ 6350 w 60693"/>
              <a:gd name="connsiteY4" fmla="*/ 22351 h 134048"/>
              <a:gd name="connsiteX5" fmla="*/ 25006 w 60693"/>
              <a:gd name="connsiteY5" fmla="*/ 22351 h 134048"/>
              <a:gd name="connsiteX6" fmla="*/ 25006 w 60693"/>
              <a:gd name="connsiteY6" fmla="*/ 110362 h 134048"/>
              <a:gd name="connsiteX7" fmla="*/ 22339 w 60693"/>
              <a:gd name="connsiteY7" fmla="*/ 119697 h 134048"/>
              <a:gd name="connsiteX8" fmla="*/ 11671 w 60693"/>
              <a:gd name="connsiteY8" fmla="*/ 125031 h 134048"/>
              <a:gd name="connsiteX9" fmla="*/ 11671 w 60693"/>
              <a:gd name="connsiteY9" fmla="*/ 127698 h 134048"/>
              <a:gd name="connsiteX10" fmla="*/ 54343 w 60693"/>
              <a:gd name="connsiteY10" fmla="*/ 127698 h 134048"/>
              <a:gd name="connsiteX11" fmla="*/ 54343 w 60693"/>
              <a:gd name="connsiteY11" fmla="*/ 125031 h 134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60693" h="134048">
                <a:moveTo>
                  <a:pt x="54343" y="125031"/>
                </a:moveTo>
                <a:cubicBezTo>
                  <a:pt x="49720" y="125031"/>
                  <a:pt x="46164" y="123253"/>
                  <a:pt x="43675" y="119697"/>
                </a:cubicBezTo>
                <a:cubicBezTo>
                  <a:pt x="41897" y="117030"/>
                  <a:pt x="41008" y="113919"/>
                  <a:pt x="41008" y="110362"/>
                </a:cubicBezTo>
                <a:lnTo>
                  <a:pt x="41008" y="6350"/>
                </a:lnTo>
                <a:lnTo>
                  <a:pt x="6350" y="22351"/>
                </a:lnTo>
                <a:lnTo>
                  <a:pt x="25006" y="22351"/>
                </a:lnTo>
                <a:lnTo>
                  <a:pt x="25006" y="110362"/>
                </a:lnTo>
                <a:cubicBezTo>
                  <a:pt x="25006" y="114630"/>
                  <a:pt x="24117" y="117741"/>
                  <a:pt x="22339" y="119697"/>
                </a:cubicBezTo>
                <a:cubicBezTo>
                  <a:pt x="19138" y="123253"/>
                  <a:pt x="15582" y="125031"/>
                  <a:pt x="11671" y="125031"/>
                </a:cubicBezTo>
                <a:lnTo>
                  <a:pt x="11671" y="127698"/>
                </a:lnTo>
                <a:lnTo>
                  <a:pt x="54343" y="127698"/>
                </a:lnTo>
                <a:lnTo>
                  <a:pt x="54343" y="1250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0" name="Freeform 3"/>
          <p:cNvSpPr/>
          <p:nvPr/>
        </p:nvSpPr>
        <p:spPr>
          <a:xfrm>
            <a:off x="4828407" y="516610"/>
            <a:ext cx="71403" cy="264986"/>
          </a:xfrm>
          <a:custGeom>
            <a:avLst/>
            <a:gdLst>
              <a:gd name="connsiteX0" fmla="*/ 54343 w 60693"/>
              <a:gd name="connsiteY0" fmla="*/ 185305 h 194322"/>
              <a:gd name="connsiteX1" fmla="*/ 43675 w 60693"/>
              <a:gd name="connsiteY1" fmla="*/ 179959 h 194322"/>
              <a:gd name="connsiteX2" fmla="*/ 41008 w 60693"/>
              <a:gd name="connsiteY2" fmla="*/ 170611 h 194322"/>
              <a:gd name="connsiteX3" fmla="*/ 41008 w 60693"/>
              <a:gd name="connsiteY3" fmla="*/ 6350 h 194322"/>
              <a:gd name="connsiteX4" fmla="*/ 6350 w 60693"/>
              <a:gd name="connsiteY4" fmla="*/ 22618 h 194322"/>
              <a:gd name="connsiteX5" fmla="*/ 25006 w 60693"/>
              <a:gd name="connsiteY5" fmla="*/ 22618 h 194322"/>
              <a:gd name="connsiteX6" fmla="*/ 25006 w 60693"/>
              <a:gd name="connsiteY6" fmla="*/ 170637 h 194322"/>
              <a:gd name="connsiteX7" fmla="*/ 22339 w 60693"/>
              <a:gd name="connsiteY7" fmla="*/ 179971 h 194322"/>
              <a:gd name="connsiteX8" fmla="*/ 11684 w 60693"/>
              <a:gd name="connsiteY8" fmla="*/ 185305 h 194322"/>
              <a:gd name="connsiteX9" fmla="*/ 11684 w 60693"/>
              <a:gd name="connsiteY9" fmla="*/ 187972 h 194322"/>
              <a:gd name="connsiteX10" fmla="*/ 54343 w 60693"/>
              <a:gd name="connsiteY10" fmla="*/ 187972 h 194322"/>
              <a:gd name="connsiteX11" fmla="*/ 54343 w 60693"/>
              <a:gd name="connsiteY11" fmla="*/ 185305 h 194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60693" h="194322">
                <a:moveTo>
                  <a:pt x="54343" y="185305"/>
                </a:moveTo>
                <a:cubicBezTo>
                  <a:pt x="49720" y="185305"/>
                  <a:pt x="46164" y="183527"/>
                  <a:pt x="43675" y="179959"/>
                </a:cubicBezTo>
                <a:cubicBezTo>
                  <a:pt x="41910" y="177292"/>
                  <a:pt x="41008" y="174180"/>
                  <a:pt x="41008" y="170611"/>
                </a:cubicBezTo>
                <a:lnTo>
                  <a:pt x="41008" y="6350"/>
                </a:lnTo>
                <a:lnTo>
                  <a:pt x="6350" y="22618"/>
                </a:lnTo>
                <a:lnTo>
                  <a:pt x="25006" y="22618"/>
                </a:lnTo>
                <a:lnTo>
                  <a:pt x="25006" y="170637"/>
                </a:lnTo>
                <a:cubicBezTo>
                  <a:pt x="25006" y="174904"/>
                  <a:pt x="24117" y="178015"/>
                  <a:pt x="22339" y="179971"/>
                </a:cubicBezTo>
                <a:cubicBezTo>
                  <a:pt x="19151" y="183527"/>
                  <a:pt x="15583" y="185305"/>
                  <a:pt x="11684" y="185305"/>
                </a:cubicBezTo>
                <a:lnTo>
                  <a:pt x="11684" y="187972"/>
                </a:lnTo>
                <a:lnTo>
                  <a:pt x="54343" y="187972"/>
                </a:lnTo>
                <a:lnTo>
                  <a:pt x="54343" y="1853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1" name="Freeform 3"/>
          <p:cNvSpPr/>
          <p:nvPr/>
        </p:nvSpPr>
        <p:spPr>
          <a:xfrm>
            <a:off x="4903708" y="604251"/>
            <a:ext cx="149846" cy="250436"/>
          </a:xfrm>
          <a:custGeom>
            <a:avLst/>
            <a:gdLst>
              <a:gd name="connsiteX0" fmla="*/ 121018 w 127368"/>
              <a:gd name="connsiteY0" fmla="*/ 6350 h 183654"/>
              <a:gd name="connsiteX1" fmla="*/ 91681 w 127368"/>
              <a:gd name="connsiteY1" fmla="*/ 6350 h 183654"/>
              <a:gd name="connsiteX2" fmla="*/ 91681 w 127368"/>
              <a:gd name="connsiteY2" fmla="*/ 11683 h 183654"/>
              <a:gd name="connsiteX3" fmla="*/ 107175 w 127368"/>
              <a:gd name="connsiteY3" fmla="*/ 11683 h 183654"/>
              <a:gd name="connsiteX4" fmla="*/ 67741 w 127368"/>
              <a:gd name="connsiteY4" fmla="*/ 100266 h 183654"/>
              <a:gd name="connsiteX5" fmla="*/ 30632 w 127368"/>
              <a:gd name="connsiteY5" fmla="*/ 11683 h 183654"/>
              <a:gd name="connsiteX6" fmla="*/ 43675 w 127368"/>
              <a:gd name="connsiteY6" fmla="*/ 11683 h 183654"/>
              <a:gd name="connsiteX7" fmla="*/ 43675 w 127368"/>
              <a:gd name="connsiteY7" fmla="*/ 6350 h 183654"/>
              <a:gd name="connsiteX8" fmla="*/ 6350 w 127368"/>
              <a:gd name="connsiteY8" fmla="*/ 6350 h 183654"/>
              <a:gd name="connsiteX9" fmla="*/ 6350 w 127368"/>
              <a:gd name="connsiteY9" fmla="*/ 11683 h 183654"/>
              <a:gd name="connsiteX10" fmla="*/ 14351 w 127368"/>
              <a:gd name="connsiteY10" fmla="*/ 11683 h 183654"/>
              <a:gd name="connsiteX11" fmla="*/ 60249 w 127368"/>
              <a:gd name="connsiteY11" fmla="*/ 117119 h 183654"/>
              <a:gd name="connsiteX12" fmla="*/ 42062 w 127368"/>
              <a:gd name="connsiteY12" fmla="*/ 157302 h 183654"/>
              <a:gd name="connsiteX13" fmla="*/ 36461 w 127368"/>
              <a:gd name="connsiteY13" fmla="*/ 161302 h 183654"/>
              <a:gd name="connsiteX14" fmla="*/ 29807 w 127368"/>
              <a:gd name="connsiteY14" fmla="*/ 159435 h 183654"/>
              <a:gd name="connsiteX15" fmla="*/ 24600 w 127368"/>
              <a:gd name="connsiteY15" fmla="*/ 162280 h 183654"/>
              <a:gd name="connsiteX16" fmla="*/ 22605 w 127368"/>
              <a:gd name="connsiteY16" fmla="*/ 168376 h 183654"/>
              <a:gd name="connsiteX17" fmla="*/ 31140 w 127368"/>
              <a:gd name="connsiteY17" fmla="*/ 177304 h 183654"/>
              <a:gd name="connsiteX18" fmla="*/ 43675 w 127368"/>
              <a:gd name="connsiteY18" fmla="*/ 167436 h 183654"/>
              <a:gd name="connsiteX19" fmla="*/ 113017 w 127368"/>
              <a:gd name="connsiteY19" fmla="*/ 11683 h 183654"/>
              <a:gd name="connsiteX20" fmla="*/ 121018 w 127368"/>
              <a:gd name="connsiteY20" fmla="*/ 11683 h 183654"/>
              <a:gd name="connsiteX21" fmla="*/ 121018 w 127368"/>
              <a:gd name="connsiteY21" fmla="*/ 6350 h 183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27368" h="183654">
                <a:moveTo>
                  <a:pt x="121018" y="6350"/>
                </a:moveTo>
                <a:lnTo>
                  <a:pt x="91681" y="6350"/>
                </a:lnTo>
                <a:lnTo>
                  <a:pt x="91681" y="11683"/>
                </a:lnTo>
                <a:lnTo>
                  <a:pt x="107175" y="11683"/>
                </a:lnTo>
                <a:lnTo>
                  <a:pt x="67741" y="100266"/>
                </a:lnTo>
                <a:lnTo>
                  <a:pt x="30632" y="11683"/>
                </a:lnTo>
                <a:lnTo>
                  <a:pt x="43675" y="11683"/>
                </a:lnTo>
                <a:lnTo>
                  <a:pt x="43675" y="6350"/>
                </a:lnTo>
                <a:lnTo>
                  <a:pt x="6350" y="6350"/>
                </a:lnTo>
                <a:lnTo>
                  <a:pt x="6350" y="11683"/>
                </a:lnTo>
                <a:lnTo>
                  <a:pt x="14351" y="11683"/>
                </a:lnTo>
                <a:lnTo>
                  <a:pt x="60249" y="117119"/>
                </a:lnTo>
                <a:lnTo>
                  <a:pt x="42062" y="157302"/>
                </a:lnTo>
                <a:cubicBezTo>
                  <a:pt x="40640" y="160324"/>
                  <a:pt x="38773" y="161658"/>
                  <a:pt x="36461" y="161302"/>
                </a:cubicBezTo>
                <a:cubicBezTo>
                  <a:pt x="30416" y="160058"/>
                  <a:pt x="28194" y="159435"/>
                  <a:pt x="29807" y="159435"/>
                </a:cubicBezTo>
                <a:cubicBezTo>
                  <a:pt x="27660" y="159435"/>
                  <a:pt x="25946" y="160388"/>
                  <a:pt x="24600" y="162280"/>
                </a:cubicBezTo>
                <a:cubicBezTo>
                  <a:pt x="23279" y="164172"/>
                  <a:pt x="22605" y="166204"/>
                  <a:pt x="22605" y="168376"/>
                </a:cubicBezTo>
                <a:cubicBezTo>
                  <a:pt x="22605" y="173062"/>
                  <a:pt x="25450" y="176034"/>
                  <a:pt x="31140" y="177304"/>
                </a:cubicBezTo>
                <a:cubicBezTo>
                  <a:pt x="36119" y="178371"/>
                  <a:pt x="40309" y="175082"/>
                  <a:pt x="43675" y="167436"/>
                </a:cubicBezTo>
                <a:lnTo>
                  <a:pt x="113017" y="11683"/>
                </a:lnTo>
                <a:lnTo>
                  <a:pt x="121018" y="11683"/>
                </a:lnTo>
                <a:lnTo>
                  <a:pt x="12101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2" name="Freeform 3"/>
          <p:cNvSpPr/>
          <p:nvPr/>
        </p:nvSpPr>
        <p:spPr>
          <a:xfrm>
            <a:off x="1584477" y="1114675"/>
            <a:ext cx="220771" cy="182966"/>
          </a:xfrm>
          <a:custGeom>
            <a:avLst/>
            <a:gdLst>
              <a:gd name="connsiteX0" fmla="*/ 181305 w 187655"/>
              <a:gd name="connsiteY0" fmla="*/ 6350 h 134175"/>
              <a:gd name="connsiteX1" fmla="*/ 154101 w 187655"/>
              <a:gd name="connsiteY1" fmla="*/ 6350 h 134175"/>
              <a:gd name="connsiteX2" fmla="*/ 154101 w 187655"/>
              <a:gd name="connsiteY2" fmla="*/ 11683 h 134175"/>
              <a:gd name="connsiteX3" fmla="*/ 168402 w 187655"/>
              <a:gd name="connsiteY3" fmla="*/ 11683 h 134175"/>
              <a:gd name="connsiteX4" fmla="*/ 132727 w 187655"/>
              <a:gd name="connsiteY4" fmla="*/ 103327 h 134175"/>
              <a:gd name="connsiteX5" fmla="*/ 98894 w 187655"/>
              <a:gd name="connsiteY5" fmla="*/ 11683 h 134175"/>
              <a:gd name="connsiteX6" fmla="*/ 111163 w 187655"/>
              <a:gd name="connsiteY6" fmla="*/ 11683 h 134175"/>
              <a:gd name="connsiteX7" fmla="*/ 111163 w 187655"/>
              <a:gd name="connsiteY7" fmla="*/ 6350 h 134175"/>
              <a:gd name="connsiteX8" fmla="*/ 72224 w 187655"/>
              <a:gd name="connsiteY8" fmla="*/ 6350 h 134175"/>
              <a:gd name="connsiteX9" fmla="*/ 72224 w 187655"/>
              <a:gd name="connsiteY9" fmla="*/ 11683 h 134175"/>
              <a:gd name="connsiteX10" fmla="*/ 84493 w 187655"/>
              <a:gd name="connsiteY10" fmla="*/ 11683 h 134175"/>
              <a:gd name="connsiteX11" fmla="*/ 90093 w 187655"/>
              <a:gd name="connsiteY11" fmla="*/ 29565 h 134175"/>
              <a:gd name="connsiteX12" fmla="*/ 62649 w 187655"/>
              <a:gd name="connsiteY12" fmla="*/ 103352 h 134175"/>
              <a:gd name="connsiteX13" fmla="*/ 28371 w 187655"/>
              <a:gd name="connsiteY13" fmla="*/ 11633 h 134175"/>
              <a:gd name="connsiteX14" fmla="*/ 40754 w 187655"/>
              <a:gd name="connsiteY14" fmla="*/ 11683 h 134175"/>
              <a:gd name="connsiteX15" fmla="*/ 40754 w 187655"/>
              <a:gd name="connsiteY15" fmla="*/ 6350 h 134175"/>
              <a:gd name="connsiteX16" fmla="*/ 6350 w 187655"/>
              <a:gd name="connsiteY16" fmla="*/ 6350 h 134175"/>
              <a:gd name="connsiteX17" fmla="*/ 6350 w 187655"/>
              <a:gd name="connsiteY17" fmla="*/ 11683 h 134175"/>
              <a:gd name="connsiteX18" fmla="*/ 13817 w 187655"/>
              <a:gd name="connsiteY18" fmla="*/ 11683 h 134175"/>
              <a:gd name="connsiteX19" fmla="*/ 58674 w 187655"/>
              <a:gd name="connsiteY19" fmla="*/ 127825 h 134175"/>
              <a:gd name="connsiteX20" fmla="*/ 93662 w 187655"/>
              <a:gd name="connsiteY20" fmla="*/ 36004 h 134175"/>
              <a:gd name="connsiteX21" fmla="*/ 129120 w 187655"/>
              <a:gd name="connsiteY21" fmla="*/ 127457 h 134175"/>
              <a:gd name="connsiteX22" fmla="*/ 173837 w 187655"/>
              <a:gd name="connsiteY22" fmla="*/ 11683 h 134175"/>
              <a:gd name="connsiteX23" fmla="*/ 181305 w 187655"/>
              <a:gd name="connsiteY23" fmla="*/ 11683 h 134175"/>
              <a:gd name="connsiteX24" fmla="*/ 181305 w 187655"/>
              <a:gd name="connsiteY24" fmla="*/ 6350 h 134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7655" h="134175">
                <a:moveTo>
                  <a:pt x="181305" y="6350"/>
                </a:moveTo>
                <a:lnTo>
                  <a:pt x="154101" y="6350"/>
                </a:lnTo>
                <a:lnTo>
                  <a:pt x="154101" y="11683"/>
                </a:lnTo>
                <a:lnTo>
                  <a:pt x="168402" y="11683"/>
                </a:lnTo>
                <a:lnTo>
                  <a:pt x="132727" y="103327"/>
                </a:lnTo>
                <a:lnTo>
                  <a:pt x="98894" y="11683"/>
                </a:lnTo>
                <a:lnTo>
                  <a:pt x="111163" y="11683"/>
                </a:lnTo>
                <a:lnTo>
                  <a:pt x="111163" y="6350"/>
                </a:lnTo>
                <a:lnTo>
                  <a:pt x="72224" y="6350"/>
                </a:lnTo>
                <a:lnTo>
                  <a:pt x="72224" y="11683"/>
                </a:lnTo>
                <a:lnTo>
                  <a:pt x="84493" y="11683"/>
                </a:lnTo>
                <a:lnTo>
                  <a:pt x="90093" y="29565"/>
                </a:lnTo>
                <a:lnTo>
                  <a:pt x="62649" y="103352"/>
                </a:lnTo>
                <a:lnTo>
                  <a:pt x="28371" y="11633"/>
                </a:lnTo>
                <a:lnTo>
                  <a:pt x="40754" y="11683"/>
                </a:lnTo>
                <a:lnTo>
                  <a:pt x="40754" y="6350"/>
                </a:lnTo>
                <a:lnTo>
                  <a:pt x="6350" y="6350"/>
                </a:lnTo>
                <a:lnTo>
                  <a:pt x="6350" y="11683"/>
                </a:lnTo>
                <a:lnTo>
                  <a:pt x="13817" y="11683"/>
                </a:lnTo>
                <a:lnTo>
                  <a:pt x="58674" y="127825"/>
                </a:lnTo>
                <a:lnTo>
                  <a:pt x="93662" y="36004"/>
                </a:lnTo>
                <a:lnTo>
                  <a:pt x="129120" y="127457"/>
                </a:lnTo>
                <a:lnTo>
                  <a:pt x="173837" y="11683"/>
                </a:lnTo>
                <a:lnTo>
                  <a:pt x="181305" y="11683"/>
                </a:lnTo>
                <a:lnTo>
                  <a:pt x="18130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3" name="Freeform 3"/>
          <p:cNvSpPr/>
          <p:nvPr/>
        </p:nvSpPr>
        <p:spPr>
          <a:xfrm>
            <a:off x="1809132" y="1114675"/>
            <a:ext cx="220771" cy="182966"/>
          </a:xfrm>
          <a:custGeom>
            <a:avLst/>
            <a:gdLst>
              <a:gd name="connsiteX0" fmla="*/ 181305 w 187655"/>
              <a:gd name="connsiteY0" fmla="*/ 6350 h 134175"/>
              <a:gd name="connsiteX1" fmla="*/ 154101 w 187655"/>
              <a:gd name="connsiteY1" fmla="*/ 6350 h 134175"/>
              <a:gd name="connsiteX2" fmla="*/ 154101 w 187655"/>
              <a:gd name="connsiteY2" fmla="*/ 11683 h 134175"/>
              <a:gd name="connsiteX3" fmla="*/ 168402 w 187655"/>
              <a:gd name="connsiteY3" fmla="*/ 11683 h 134175"/>
              <a:gd name="connsiteX4" fmla="*/ 132727 w 187655"/>
              <a:gd name="connsiteY4" fmla="*/ 103327 h 134175"/>
              <a:gd name="connsiteX5" fmla="*/ 98895 w 187655"/>
              <a:gd name="connsiteY5" fmla="*/ 11683 h 134175"/>
              <a:gd name="connsiteX6" fmla="*/ 111163 w 187655"/>
              <a:gd name="connsiteY6" fmla="*/ 11683 h 134175"/>
              <a:gd name="connsiteX7" fmla="*/ 111163 w 187655"/>
              <a:gd name="connsiteY7" fmla="*/ 6350 h 134175"/>
              <a:gd name="connsiteX8" fmla="*/ 72224 w 187655"/>
              <a:gd name="connsiteY8" fmla="*/ 6350 h 134175"/>
              <a:gd name="connsiteX9" fmla="*/ 72224 w 187655"/>
              <a:gd name="connsiteY9" fmla="*/ 11683 h 134175"/>
              <a:gd name="connsiteX10" fmla="*/ 84493 w 187655"/>
              <a:gd name="connsiteY10" fmla="*/ 11683 h 134175"/>
              <a:gd name="connsiteX11" fmla="*/ 90093 w 187655"/>
              <a:gd name="connsiteY11" fmla="*/ 29565 h 134175"/>
              <a:gd name="connsiteX12" fmla="*/ 62649 w 187655"/>
              <a:gd name="connsiteY12" fmla="*/ 103352 h 134175"/>
              <a:gd name="connsiteX13" fmla="*/ 28371 w 187655"/>
              <a:gd name="connsiteY13" fmla="*/ 11633 h 134175"/>
              <a:gd name="connsiteX14" fmla="*/ 40754 w 187655"/>
              <a:gd name="connsiteY14" fmla="*/ 11683 h 134175"/>
              <a:gd name="connsiteX15" fmla="*/ 40754 w 187655"/>
              <a:gd name="connsiteY15" fmla="*/ 6350 h 134175"/>
              <a:gd name="connsiteX16" fmla="*/ 6350 w 187655"/>
              <a:gd name="connsiteY16" fmla="*/ 6350 h 134175"/>
              <a:gd name="connsiteX17" fmla="*/ 6350 w 187655"/>
              <a:gd name="connsiteY17" fmla="*/ 11683 h 134175"/>
              <a:gd name="connsiteX18" fmla="*/ 13817 w 187655"/>
              <a:gd name="connsiteY18" fmla="*/ 11683 h 134175"/>
              <a:gd name="connsiteX19" fmla="*/ 58674 w 187655"/>
              <a:gd name="connsiteY19" fmla="*/ 127825 h 134175"/>
              <a:gd name="connsiteX20" fmla="*/ 93662 w 187655"/>
              <a:gd name="connsiteY20" fmla="*/ 36004 h 134175"/>
              <a:gd name="connsiteX21" fmla="*/ 129120 w 187655"/>
              <a:gd name="connsiteY21" fmla="*/ 127457 h 134175"/>
              <a:gd name="connsiteX22" fmla="*/ 173837 w 187655"/>
              <a:gd name="connsiteY22" fmla="*/ 11683 h 134175"/>
              <a:gd name="connsiteX23" fmla="*/ 181305 w 187655"/>
              <a:gd name="connsiteY23" fmla="*/ 11683 h 134175"/>
              <a:gd name="connsiteX24" fmla="*/ 181305 w 187655"/>
              <a:gd name="connsiteY24" fmla="*/ 6350 h 134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7655" h="134175">
                <a:moveTo>
                  <a:pt x="181305" y="6350"/>
                </a:moveTo>
                <a:lnTo>
                  <a:pt x="154101" y="6350"/>
                </a:lnTo>
                <a:lnTo>
                  <a:pt x="154101" y="11683"/>
                </a:lnTo>
                <a:lnTo>
                  <a:pt x="168402" y="11683"/>
                </a:lnTo>
                <a:lnTo>
                  <a:pt x="132727" y="103327"/>
                </a:lnTo>
                <a:lnTo>
                  <a:pt x="98895" y="11683"/>
                </a:lnTo>
                <a:lnTo>
                  <a:pt x="111163" y="11683"/>
                </a:lnTo>
                <a:lnTo>
                  <a:pt x="111163" y="6350"/>
                </a:lnTo>
                <a:lnTo>
                  <a:pt x="72224" y="6350"/>
                </a:lnTo>
                <a:lnTo>
                  <a:pt x="72224" y="11683"/>
                </a:lnTo>
                <a:lnTo>
                  <a:pt x="84493" y="11683"/>
                </a:lnTo>
                <a:lnTo>
                  <a:pt x="90093" y="29565"/>
                </a:lnTo>
                <a:lnTo>
                  <a:pt x="62649" y="103352"/>
                </a:lnTo>
                <a:lnTo>
                  <a:pt x="28371" y="11633"/>
                </a:lnTo>
                <a:lnTo>
                  <a:pt x="40754" y="11683"/>
                </a:lnTo>
                <a:lnTo>
                  <a:pt x="40754" y="6350"/>
                </a:lnTo>
                <a:lnTo>
                  <a:pt x="6350" y="6350"/>
                </a:lnTo>
                <a:lnTo>
                  <a:pt x="6350" y="11683"/>
                </a:lnTo>
                <a:lnTo>
                  <a:pt x="13817" y="11683"/>
                </a:lnTo>
                <a:lnTo>
                  <a:pt x="58674" y="127825"/>
                </a:lnTo>
                <a:lnTo>
                  <a:pt x="93662" y="36004"/>
                </a:lnTo>
                <a:lnTo>
                  <a:pt x="129120" y="127457"/>
                </a:lnTo>
                <a:lnTo>
                  <a:pt x="173837" y="11683"/>
                </a:lnTo>
                <a:lnTo>
                  <a:pt x="181305" y="11683"/>
                </a:lnTo>
                <a:lnTo>
                  <a:pt x="18130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4" name="Freeform 3"/>
          <p:cNvSpPr/>
          <p:nvPr/>
        </p:nvSpPr>
        <p:spPr>
          <a:xfrm>
            <a:off x="2033780" y="1114675"/>
            <a:ext cx="220771" cy="182966"/>
          </a:xfrm>
          <a:custGeom>
            <a:avLst/>
            <a:gdLst>
              <a:gd name="connsiteX0" fmla="*/ 181305 w 187655"/>
              <a:gd name="connsiteY0" fmla="*/ 6350 h 134175"/>
              <a:gd name="connsiteX1" fmla="*/ 154101 w 187655"/>
              <a:gd name="connsiteY1" fmla="*/ 6350 h 134175"/>
              <a:gd name="connsiteX2" fmla="*/ 154101 w 187655"/>
              <a:gd name="connsiteY2" fmla="*/ 11683 h 134175"/>
              <a:gd name="connsiteX3" fmla="*/ 168401 w 187655"/>
              <a:gd name="connsiteY3" fmla="*/ 11683 h 134175"/>
              <a:gd name="connsiteX4" fmla="*/ 132727 w 187655"/>
              <a:gd name="connsiteY4" fmla="*/ 103327 h 134175"/>
              <a:gd name="connsiteX5" fmla="*/ 98894 w 187655"/>
              <a:gd name="connsiteY5" fmla="*/ 11683 h 134175"/>
              <a:gd name="connsiteX6" fmla="*/ 111162 w 187655"/>
              <a:gd name="connsiteY6" fmla="*/ 11683 h 134175"/>
              <a:gd name="connsiteX7" fmla="*/ 111162 w 187655"/>
              <a:gd name="connsiteY7" fmla="*/ 6350 h 134175"/>
              <a:gd name="connsiteX8" fmla="*/ 72224 w 187655"/>
              <a:gd name="connsiteY8" fmla="*/ 6350 h 134175"/>
              <a:gd name="connsiteX9" fmla="*/ 72224 w 187655"/>
              <a:gd name="connsiteY9" fmla="*/ 11683 h 134175"/>
              <a:gd name="connsiteX10" fmla="*/ 84493 w 187655"/>
              <a:gd name="connsiteY10" fmla="*/ 11683 h 134175"/>
              <a:gd name="connsiteX11" fmla="*/ 90093 w 187655"/>
              <a:gd name="connsiteY11" fmla="*/ 29565 h 134175"/>
              <a:gd name="connsiteX12" fmla="*/ 62649 w 187655"/>
              <a:gd name="connsiteY12" fmla="*/ 103352 h 134175"/>
              <a:gd name="connsiteX13" fmla="*/ 28371 w 187655"/>
              <a:gd name="connsiteY13" fmla="*/ 11633 h 134175"/>
              <a:gd name="connsiteX14" fmla="*/ 40754 w 187655"/>
              <a:gd name="connsiteY14" fmla="*/ 11683 h 134175"/>
              <a:gd name="connsiteX15" fmla="*/ 40754 w 187655"/>
              <a:gd name="connsiteY15" fmla="*/ 6350 h 134175"/>
              <a:gd name="connsiteX16" fmla="*/ 6350 w 187655"/>
              <a:gd name="connsiteY16" fmla="*/ 6350 h 134175"/>
              <a:gd name="connsiteX17" fmla="*/ 6350 w 187655"/>
              <a:gd name="connsiteY17" fmla="*/ 11683 h 134175"/>
              <a:gd name="connsiteX18" fmla="*/ 13817 w 187655"/>
              <a:gd name="connsiteY18" fmla="*/ 11683 h 134175"/>
              <a:gd name="connsiteX19" fmla="*/ 58673 w 187655"/>
              <a:gd name="connsiteY19" fmla="*/ 127825 h 134175"/>
              <a:gd name="connsiteX20" fmla="*/ 93662 w 187655"/>
              <a:gd name="connsiteY20" fmla="*/ 36004 h 134175"/>
              <a:gd name="connsiteX21" fmla="*/ 129120 w 187655"/>
              <a:gd name="connsiteY21" fmla="*/ 127457 h 134175"/>
              <a:gd name="connsiteX22" fmla="*/ 173837 w 187655"/>
              <a:gd name="connsiteY22" fmla="*/ 11683 h 134175"/>
              <a:gd name="connsiteX23" fmla="*/ 181305 w 187655"/>
              <a:gd name="connsiteY23" fmla="*/ 11683 h 134175"/>
              <a:gd name="connsiteX24" fmla="*/ 181305 w 187655"/>
              <a:gd name="connsiteY24" fmla="*/ 6350 h 134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7655" h="134175">
                <a:moveTo>
                  <a:pt x="181305" y="6350"/>
                </a:moveTo>
                <a:lnTo>
                  <a:pt x="154101" y="6350"/>
                </a:lnTo>
                <a:lnTo>
                  <a:pt x="154101" y="11683"/>
                </a:lnTo>
                <a:lnTo>
                  <a:pt x="168401" y="11683"/>
                </a:lnTo>
                <a:lnTo>
                  <a:pt x="132727" y="103327"/>
                </a:lnTo>
                <a:lnTo>
                  <a:pt x="98894" y="11683"/>
                </a:lnTo>
                <a:lnTo>
                  <a:pt x="111162" y="11683"/>
                </a:lnTo>
                <a:lnTo>
                  <a:pt x="111162" y="6350"/>
                </a:lnTo>
                <a:lnTo>
                  <a:pt x="72224" y="6350"/>
                </a:lnTo>
                <a:lnTo>
                  <a:pt x="72224" y="11683"/>
                </a:lnTo>
                <a:lnTo>
                  <a:pt x="84493" y="11683"/>
                </a:lnTo>
                <a:lnTo>
                  <a:pt x="90093" y="29565"/>
                </a:lnTo>
                <a:lnTo>
                  <a:pt x="62649" y="103352"/>
                </a:lnTo>
                <a:lnTo>
                  <a:pt x="28371" y="11633"/>
                </a:lnTo>
                <a:lnTo>
                  <a:pt x="40754" y="11683"/>
                </a:lnTo>
                <a:lnTo>
                  <a:pt x="40754" y="6350"/>
                </a:lnTo>
                <a:lnTo>
                  <a:pt x="6350" y="6350"/>
                </a:lnTo>
                <a:lnTo>
                  <a:pt x="6350" y="11683"/>
                </a:lnTo>
                <a:lnTo>
                  <a:pt x="13817" y="11683"/>
                </a:lnTo>
                <a:lnTo>
                  <a:pt x="58673" y="127825"/>
                </a:lnTo>
                <a:lnTo>
                  <a:pt x="93662" y="36004"/>
                </a:lnTo>
                <a:lnTo>
                  <a:pt x="129120" y="127457"/>
                </a:lnTo>
                <a:lnTo>
                  <a:pt x="173837" y="11683"/>
                </a:lnTo>
                <a:lnTo>
                  <a:pt x="181305" y="11683"/>
                </a:lnTo>
                <a:lnTo>
                  <a:pt x="18130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5" name="Freeform 3"/>
          <p:cNvSpPr/>
          <p:nvPr/>
        </p:nvSpPr>
        <p:spPr>
          <a:xfrm>
            <a:off x="2267844" y="1244149"/>
            <a:ext cx="42866" cy="47865"/>
          </a:xfrm>
          <a:custGeom>
            <a:avLst/>
            <a:gdLst>
              <a:gd name="connsiteX0" fmla="*/ 30086 w 36436"/>
              <a:gd name="connsiteY0" fmla="*/ 17551 h 35102"/>
              <a:gd name="connsiteX1" fmla="*/ 18084 w 36436"/>
              <a:gd name="connsiteY1" fmla="*/ 6350 h 35102"/>
              <a:gd name="connsiteX2" fmla="*/ 9550 w 36436"/>
              <a:gd name="connsiteY2" fmla="*/ 9817 h 35102"/>
              <a:gd name="connsiteX3" fmla="*/ 6350 w 36436"/>
              <a:gd name="connsiteY3" fmla="*/ 17818 h 35102"/>
              <a:gd name="connsiteX4" fmla="*/ 18618 w 36436"/>
              <a:gd name="connsiteY4" fmla="*/ 28752 h 35102"/>
              <a:gd name="connsiteX5" fmla="*/ 30086 w 36436"/>
              <a:gd name="connsiteY5" fmla="*/ 17551 h 35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6436" h="35102">
                <a:moveTo>
                  <a:pt x="30086" y="17551"/>
                </a:moveTo>
                <a:cubicBezTo>
                  <a:pt x="30086" y="10083"/>
                  <a:pt x="26085" y="6350"/>
                  <a:pt x="18084" y="6350"/>
                </a:cubicBezTo>
                <a:cubicBezTo>
                  <a:pt x="14528" y="6350"/>
                  <a:pt x="11683" y="7505"/>
                  <a:pt x="9550" y="9817"/>
                </a:cubicBezTo>
                <a:cubicBezTo>
                  <a:pt x="7416" y="12128"/>
                  <a:pt x="6350" y="14795"/>
                  <a:pt x="6350" y="17818"/>
                </a:cubicBezTo>
                <a:cubicBezTo>
                  <a:pt x="6350" y="25107"/>
                  <a:pt x="10439" y="28752"/>
                  <a:pt x="18618" y="28752"/>
                </a:cubicBezTo>
                <a:cubicBezTo>
                  <a:pt x="26263" y="28752"/>
                  <a:pt x="30086" y="25019"/>
                  <a:pt x="30086" y="1755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6" name="Freeform 3"/>
          <p:cNvSpPr/>
          <p:nvPr/>
        </p:nvSpPr>
        <p:spPr>
          <a:xfrm>
            <a:off x="2364794" y="1063768"/>
            <a:ext cx="33766" cy="39139"/>
          </a:xfrm>
          <a:custGeom>
            <a:avLst/>
            <a:gdLst>
              <a:gd name="connsiteX0" fmla="*/ 22352 w 28702"/>
              <a:gd name="connsiteY0" fmla="*/ 14350 h 28701"/>
              <a:gd name="connsiteX1" fmla="*/ 14224 w 28702"/>
              <a:gd name="connsiteY1" fmla="*/ 6350 h 28701"/>
              <a:gd name="connsiteX2" fmla="*/ 6350 w 28702"/>
              <a:gd name="connsiteY2" fmla="*/ 14617 h 28701"/>
              <a:gd name="connsiteX3" fmla="*/ 14465 w 28702"/>
              <a:gd name="connsiteY3" fmla="*/ 22351 h 28701"/>
              <a:gd name="connsiteX4" fmla="*/ 22352 w 28702"/>
              <a:gd name="connsiteY4" fmla="*/ 14350 h 28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02" h="28701">
                <a:moveTo>
                  <a:pt x="22352" y="14350"/>
                </a:moveTo>
                <a:cubicBezTo>
                  <a:pt x="22352" y="9016"/>
                  <a:pt x="19646" y="6350"/>
                  <a:pt x="14224" y="6350"/>
                </a:cubicBezTo>
                <a:cubicBezTo>
                  <a:pt x="8966" y="6350"/>
                  <a:pt x="6350" y="9105"/>
                  <a:pt x="6350" y="14617"/>
                </a:cubicBezTo>
                <a:cubicBezTo>
                  <a:pt x="6350" y="19773"/>
                  <a:pt x="9055" y="22351"/>
                  <a:pt x="14465" y="22351"/>
                </a:cubicBezTo>
                <a:cubicBezTo>
                  <a:pt x="19723" y="22351"/>
                  <a:pt x="22352" y="19684"/>
                  <a:pt x="22352" y="14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7" name="Freeform 3"/>
          <p:cNvSpPr/>
          <p:nvPr/>
        </p:nvSpPr>
        <p:spPr>
          <a:xfrm>
            <a:off x="2321809" y="1109227"/>
            <a:ext cx="76754" cy="255893"/>
          </a:xfrm>
          <a:custGeom>
            <a:avLst/>
            <a:gdLst>
              <a:gd name="connsiteX0" fmla="*/ 58890 w 65240"/>
              <a:gd name="connsiteY0" fmla="*/ 6350 h 187655"/>
              <a:gd name="connsiteX1" fmla="*/ 24218 w 65240"/>
              <a:gd name="connsiteY1" fmla="*/ 22352 h 187655"/>
              <a:gd name="connsiteX2" fmla="*/ 42887 w 65240"/>
              <a:gd name="connsiteY2" fmla="*/ 22352 h 187655"/>
              <a:gd name="connsiteX3" fmla="*/ 42887 w 65240"/>
              <a:gd name="connsiteY3" fmla="*/ 154597 h 187655"/>
              <a:gd name="connsiteX4" fmla="*/ 41020 w 65240"/>
              <a:gd name="connsiteY4" fmla="*/ 167424 h 187655"/>
              <a:gd name="connsiteX5" fmla="*/ 33020 w 65240"/>
              <a:gd name="connsiteY5" fmla="*/ 175971 h 187655"/>
              <a:gd name="connsiteX6" fmla="*/ 22085 w 65240"/>
              <a:gd name="connsiteY6" fmla="*/ 169303 h 187655"/>
              <a:gd name="connsiteX7" fmla="*/ 15417 w 65240"/>
              <a:gd name="connsiteY7" fmla="*/ 162369 h 187655"/>
              <a:gd name="connsiteX8" fmla="*/ 6883 w 65240"/>
              <a:gd name="connsiteY8" fmla="*/ 167703 h 187655"/>
              <a:gd name="connsiteX9" fmla="*/ 6350 w 65240"/>
              <a:gd name="connsiteY9" fmla="*/ 171170 h 187655"/>
              <a:gd name="connsiteX10" fmla="*/ 30886 w 65240"/>
              <a:gd name="connsiteY10" fmla="*/ 181305 h 187655"/>
              <a:gd name="connsiteX11" fmla="*/ 50215 w 65240"/>
              <a:gd name="connsiteY11" fmla="*/ 171018 h 187655"/>
              <a:gd name="connsiteX12" fmla="*/ 58890 w 65240"/>
              <a:gd name="connsiteY12" fmla="*/ 149250 h 187655"/>
              <a:gd name="connsiteX13" fmla="*/ 58890 w 65240"/>
              <a:gd name="connsiteY13" fmla="*/ 6350 h 187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240" h="187655">
                <a:moveTo>
                  <a:pt x="58890" y="6350"/>
                </a:moveTo>
                <a:lnTo>
                  <a:pt x="24218" y="22352"/>
                </a:lnTo>
                <a:lnTo>
                  <a:pt x="42887" y="22352"/>
                </a:lnTo>
                <a:lnTo>
                  <a:pt x="42887" y="154597"/>
                </a:lnTo>
                <a:cubicBezTo>
                  <a:pt x="42887" y="159219"/>
                  <a:pt x="42252" y="163499"/>
                  <a:pt x="41020" y="167424"/>
                </a:cubicBezTo>
                <a:cubicBezTo>
                  <a:pt x="39242" y="173113"/>
                  <a:pt x="36576" y="175971"/>
                  <a:pt x="33020" y="175971"/>
                </a:cubicBezTo>
                <a:cubicBezTo>
                  <a:pt x="27152" y="175971"/>
                  <a:pt x="23507" y="173748"/>
                  <a:pt x="22085" y="169303"/>
                </a:cubicBezTo>
                <a:cubicBezTo>
                  <a:pt x="20662" y="164858"/>
                  <a:pt x="18427" y="162534"/>
                  <a:pt x="15417" y="162369"/>
                </a:cubicBezTo>
                <a:cubicBezTo>
                  <a:pt x="10782" y="162191"/>
                  <a:pt x="7950" y="163969"/>
                  <a:pt x="6883" y="167703"/>
                </a:cubicBezTo>
                <a:cubicBezTo>
                  <a:pt x="6527" y="168935"/>
                  <a:pt x="6350" y="170103"/>
                  <a:pt x="6350" y="171170"/>
                </a:cubicBezTo>
                <a:cubicBezTo>
                  <a:pt x="6350" y="178282"/>
                  <a:pt x="14516" y="181660"/>
                  <a:pt x="30886" y="181305"/>
                </a:cubicBezTo>
                <a:cubicBezTo>
                  <a:pt x="37985" y="181127"/>
                  <a:pt x="44437" y="177698"/>
                  <a:pt x="50215" y="171018"/>
                </a:cubicBezTo>
                <a:cubicBezTo>
                  <a:pt x="55994" y="164350"/>
                  <a:pt x="58890" y="157086"/>
                  <a:pt x="58890" y="149250"/>
                </a:cubicBezTo>
                <a:lnTo>
                  <a:pt x="5889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8" name="Freeform 3"/>
          <p:cNvSpPr/>
          <p:nvPr/>
        </p:nvSpPr>
        <p:spPr>
          <a:xfrm>
            <a:off x="2402444" y="1109586"/>
            <a:ext cx="136369" cy="189701"/>
          </a:xfrm>
          <a:custGeom>
            <a:avLst/>
            <a:gdLst>
              <a:gd name="connsiteX0" fmla="*/ 108762 w 115913"/>
              <a:gd name="connsiteY0" fmla="*/ 110096 h 139115"/>
              <a:gd name="connsiteX1" fmla="*/ 106095 w 115913"/>
              <a:gd name="connsiteY1" fmla="*/ 117170 h 139115"/>
              <a:gd name="connsiteX2" fmla="*/ 99695 w 115913"/>
              <a:gd name="connsiteY2" fmla="*/ 120764 h 139115"/>
              <a:gd name="connsiteX3" fmla="*/ 91694 w 115913"/>
              <a:gd name="connsiteY3" fmla="*/ 106095 h 139115"/>
              <a:gd name="connsiteX4" fmla="*/ 91694 w 115913"/>
              <a:gd name="connsiteY4" fmla="*/ 36753 h 139115"/>
              <a:gd name="connsiteX5" fmla="*/ 53289 w 115913"/>
              <a:gd name="connsiteY5" fmla="*/ 6350 h 139115"/>
              <a:gd name="connsiteX6" fmla="*/ 26085 w 115913"/>
              <a:gd name="connsiteY6" fmla="*/ 14224 h 139115"/>
              <a:gd name="connsiteX7" fmla="*/ 14884 w 115913"/>
              <a:gd name="connsiteY7" fmla="*/ 32219 h 139115"/>
              <a:gd name="connsiteX8" fmla="*/ 16421 w 115913"/>
              <a:gd name="connsiteY8" fmla="*/ 38620 h 139115"/>
              <a:gd name="connsiteX9" fmla="*/ 22326 w 115913"/>
              <a:gd name="connsiteY9" fmla="*/ 41821 h 139115"/>
              <a:gd name="connsiteX10" fmla="*/ 28219 w 115913"/>
              <a:gd name="connsiteY10" fmla="*/ 34353 h 139115"/>
              <a:gd name="connsiteX11" fmla="*/ 28219 w 115913"/>
              <a:gd name="connsiteY11" fmla="*/ 30886 h 139115"/>
              <a:gd name="connsiteX12" fmla="*/ 36220 w 115913"/>
              <a:gd name="connsiteY12" fmla="*/ 17157 h 139115"/>
              <a:gd name="connsiteX13" fmla="*/ 53289 w 115913"/>
              <a:gd name="connsiteY13" fmla="*/ 11950 h 139115"/>
              <a:gd name="connsiteX14" fmla="*/ 69418 w 115913"/>
              <a:gd name="connsiteY14" fmla="*/ 19024 h 139115"/>
              <a:gd name="connsiteX15" fmla="*/ 75692 w 115913"/>
              <a:gd name="connsiteY15" fmla="*/ 36753 h 139115"/>
              <a:gd name="connsiteX16" fmla="*/ 75692 w 115913"/>
              <a:gd name="connsiteY16" fmla="*/ 48755 h 139115"/>
              <a:gd name="connsiteX17" fmla="*/ 57556 w 115913"/>
              <a:gd name="connsiteY17" fmla="*/ 58356 h 139115"/>
              <a:gd name="connsiteX18" fmla="*/ 24218 w 115913"/>
              <a:gd name="connsiteY18" fmla="*/ 70624 h 139115"/>
              <a:gd name="connsiteX19" fmla="*/ 6350 w 115913"/>
              <a:gd name="connsiteY19" fmla="*/ 95961 h 139115"/>
              <a:gd name="connsiteX20" fmla="*/ 14084 w 115913"/>
              <a:gd name="connsiteY20" fmla="*/ 121564 h 139115"/>
              <a:gd name="connsiteX21" fmla="*/ 41021 w 115913"/>
              <a:gd name="connsiteY21" fmla="*/ 132765 h 139115"/>
              <a:gd name="connsiteX22" fmla="*/ 75692 w 115913"/>
              <a:gd name="connsiteY22" fmla="*/ 118097 h 139115"/>
              <a:gd name="connsiteX23" fmla="*/ 91694 w 115913"/>
              <a:gd name="connsiteY23" fmla="*/ 132765 h 139115"/>
              <a:gd name="connsiteX24" fmla="*/ 104228 w 115913"/>
              <a:gd name="connsiteY24" fmla="*/ 126631 h 139115"/>
              <a:gd name="connsiteX25" fmla="*/ 109562 w 115913"/>
              <a:gd name="connsiteY25" fmla="*/ 113296 h 139115"/>
              <a:gd name="connsiteX26" fmla="*/ 107696 w 115913"/>
              <a:gd name="connsiteY26" fmla="*/ 106095 h 139115"/>
              <a:gd name="connsiteX27" fmla="*/ 108762 w 115913"/>
              <a:gd name="connsiteY27" fmla="*/ 110096 h 139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15913" h="139115">
                <a:moveTo>
                  <a:pt x="108762" y="110096"/>
                </a:moveTo>
                <a:cubicBezTo>
                  <a:pt x="108762" y="112585"/>
                  <a:pt x="107873" y="114947"/>
                  <a:pt x="106095" y="117170"/>
                </a:cubicBezTo>
                <a:cubicBezTo>
                  <a:pt x="104317" y="119392"/>
                  <a:pt x="102184" y="120599"/>
                  <a:pt x="99695" y="120764"/>
                </a:cubicBezTo>
                <a:cubicBezTo>
                  <a:pt x="94361" y="120942"/>
                  <a:pt x="91694" y="116052"/>
                  <a:pt x="91694" y="106095"/>
                </a:cubicBezTo>
                <a:lnTo>
                  <a:pt x="91694" y="36753"/>
                </a:lnTo>
                <a:cubicBezTo>
                  <a:pt x="91694" y="16840"/>
                  <a:pt x="78892" y="6705"/>
                  <a:pt x="53289" y="6350"/>
                </a:cubicBezTo>
                <a:cubicBezTo>
                  <a:pt x="42621" y="6172"/>
                  <a:pt x="33553" y="8801"/>
                  <a:pt x="26085" y="14224"/>
                </a:cubicBezTo>
                <a:cubicBezTo>
                  <a:pt x="18618" y="19646"/>
                  <a:pt x="14884" y="25654"/>
                  <a:pt x="14884" y="32219"/>
                </a:cubicBezTo>
                <a:cubicBezTo>
                  <a:pt x="14884" y="34353"/>
                  <a:pt x="15392" y="36487"/>
                  <a:pt x="16421" y="38620"/>
                </a:cubicBezTo>
                <a:cubicBezTo>
                  <a:pt x="17449" y="40754"/>
                  <a:pt x="19418" y="41821"/>
                  <a:pt x="22326" y="41821"/>
                </a:cubicBezTo>
                <a:cubicBezTo>
                  <a:pt x="27495" y="41821"/>
                  <a:pt x="29464" y="39331"/>
                  <a:pt x="28219" y="34353"/>
                </a:cubicBezTo>
                <a:lnTo>
                  <a:pt x="28219" y="30886"/>
                </a:lnTo>
                <a:cubicBezTo>
                  <a:pt x="28219" y="25552"/>
                  <a:pt x="30886" y="20980"/>
                  <a:pt x="36220" y="17157"/>
                </a:cubicBezTo>
                <a:cubicBezTo>
                  <a:pt x="41554" y="13335"/>
                  <a:pt x="47244" y="11595"/>
                  <a:pt x="53289" y="11950"/>
                </a:cubicBezTo>
                <a:cubicBezTo>
                  <a:pt x="59867" y="12306"/>
                  <a:pt x="65240" y="14668"/>
                  <a:pt x="69418" y="19024"/>
                </a:cubicBezTo>
                <a:cubicBezTo>
                  <a:pt x="73596" y="23380"/>
                  <a:pt x="75692" y="29286"/>
                  <a:pt x="75692" y="36753"/>
                </a:cubicBezTo>
                <a:lnTo>
                  <a:pt x="75692" y="48755"/>
                </a:lnTo>
                <a:cubicBezTo>
                  <a:pt x="75692" y="51422"/>
                  <a:pt x="69646" y="54622"/>
                  <a:pt x="57556" y="58356"/>
                </a:cubicBezTo>
                <a:cubicBezTo>
                  <a:pt x="41376" y="63157"/>
                  <a:pt x="30264" y="67246"/>
                  <a:pt x="24218" y="70624"/>
                </a:cubicBezTo>
                <a:cubicBezTo>
                  <a:pt x="12128" y="77381"/>
                  <a:pt x="6172" y="85826"/>
                  <a:pt x="6350" y="95961"/>
                </a:cubicBezTo>
                <a:cubicBezTo>
                  <a:pt x="6527" y="106451"/>
                  <a:pt x="9106" y="114985"/>
                  <a:pt x="14084" y="121564"/>
                </a:cubicBezTo>
                <a:cubicBezTo>
                  <a:pt x="20129" y="129743"/>
                  <a:pt x="29108" y="133477"/>
                  <a:pt x="41021" y="132765"/>
                </a:cubicBezTo>
                <a:cubicBezTo>
                  <a:pt x="57378" y="131876"/>
                  <a:pt x="68935" y="127000"/>
                  <a:pt x="75692" y="118097"/>
                </a:cubicBezTo>
                <a:cubicBezTo>
                  <a:pt x="76936" y="128054"/>
                  <a:pt x="82270" y="132943"/>
                  <a:pt x="91694" y="132765"/>
                </a:cubicBezTo>
                <a:cubicBezTo>
                  <a:pt x="96494" y="132765"/>
                  <a:pt x="100672" y="130721"/>
                  <a:pt x="104228" y="126631"/>
                </a:cubicBezTo>
                <a:cubicBezTo>
                  <a:pt x="107784" y="122542"/>
                  <a:pt x="109562" y="118097"/>
                  <a:pt x="109562" y="113296"/>
                </a:cubicBezTo>
                <a:cubicBezTo>
                  <a:pt x="109562" y="110629"/>
                  <a:pt x="108940" y="108229"/>
                  <a:pt x="107696" y="106095"/>
                </a:cubicBezTo>
                <a:cubicBezTo>
                  <a:pt x="108407" y="107162"/>
                  <a:pt x="108762" y="108496"/>
                  <a:pt x="108762" y="11009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9" name="Freeform 3"/>
          <p:cNvSpPr/>
          <p:nvPr/>
        </p:nvSpPr>
        <p:spPr>
          <a:xfrm>
            <a:off x="2421270" y="1179411"/>
            <a:ext cx="77694" cy="106054"/>
          </a:xfrm>
          <a:custGeom>
            <a:avLst/>
            <a:gdLst>
              <a:gd name="connsiteX0" fmla="*/ 48615 w 66039"/>
              <a:gd name="connsiteY0" fmla="*/ 64223 h 77774"/>
              <a:gd name="connsiteX1" fmla="*/ 25019 w 66039"/>
              <a:gd name="connsiteY1" fmla="*/ 71424 h 77774"/>
              <a:gd name="connsiteX2" fmla="*/ 6350 w 66039"/>
              <a:gd name="connsiteY2" fmla="*/ 45288 h 77774"/>
              <a:gd name="connsiteX3" fmla="*/ 59689 w 66039"/>
              <a:gd name="connsiteY3" fmla="*/ 6350 h 77774"/>
              <a:gd name="connsiteX4" fmla="*/ 59689 w 66039"/>
              <a:gd name="connsiteY4" fmla="*/ 45021 h 77774"/>
              <a:gd name="connsiteX5" fmla="*/ 48615 w 66039"/>
              <a:gd name="connsiteY5" fmla="*/ 64223 h 77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6039" h="77774">
                <a:moveTo>
                  <a:pt x="48615" y="64223"/>
                </a:moveTo>
                <a:cubicBezTo>
                  <a:pt x="41236" y="69392"/>
                  <a:pt x="33375" y="71793"/>
                  <a:pt x="25019" y="71424"/>
                </a:cubicBezTo>
                <a:cubicBezTo>
                  <a:pt x="13284" y="71069"/>
                  <a:pt x="7061" y="62356"/>
                  <a:pt x="6350" y="45288"/>
                </a:cubicBezTo>
                <a:cubicBezTo>
                  <a:pt x="5638" y="29108"/>
                  <a:pt x="23418" y="16128"/>
                  <a:pt x="59689" y="6350"/>
                </a:cubicBezTo>
                <a:lnTo>
                  <a:pt x="59689" y="45021"/>
                </a:lnTo>
                <a:cubicBezTo>
                  <a:pt x="59689" y="52666"/>
                  <a:pt x="55994" y="59067"/>
                  <a:pt x="48615" y="6422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0" name="Freeform 3"/>
          <p:cNvSpPr/>
          <p:nvPr/>
        </p:nvSpPr>
        <p:spPr>
          <a:xfrm>
            <a:off x="2540494" y="1110313"/>
            <a:ext cx="136994" cy="188974"/>
          </a:xfrm>
          <a:custGeom>
            <a:avLst/>
            <a:gdLst>
              <a:gd name="connsiteX0" fmla="*/ 110096 w 116446"/>
              <a:gd name="connsiteY0" fmla="*/ 35687 h 138582"/>
              <a:gd name="connsiteX1" fmla="*/ 98894 w 116446"/>
              <a:gd name="connsiteY1" fmla="*/ 15951 h 138582"/>
              <a:gd name="connsiteX2" fmla="*/ 64223 w 116446"/>
              <a:gd name="connsiteY2" fmla="*/ 6350 h 138582"/>
              <a:gd name="connsiteX3" fmla="*/ 23291 w 116446"/>
              <a:gd name="connsiteY3" fmla="*/ 24079 h 138582"/>
              <a:gd name="connsiteX4" fmla="*/ 6350 w 116446"/>
              <a:gd name="connsiteY4" fmla="*/ 65557 h 138582"/>
              <a:gd name="connsiteX5" fmla="*/ 22758 w 116446"/>
              <a:gd name="connsiteY5" fmla="*/ 114769 h 138582"/>
              <a:gd name="connsiteX6" fmla="*/ 65557 w 116446"/>
              <a:gd name="connsiteY6" fmla="*/ 132232 h 138582"/>
              <a:gd name="connsiteX7" fmla="*/ 109296 w 116446"/>
              <a:gd name="connsiteY7" fmla="*/ 97561 h 138582"/>
              <a:gd name="connsiteX8" fmla="*/ 71158 w 116446"/>
              <a:gd name="connsiteY8" fmla="*/ 121031 h 138582"/>
              <a:gd name="connsiteX9" fmla="*/ 35420 w 116446"/>
              <a:gd name="connsiteY9" fmla="*/ 103962 h 138582"/>
              <a:gd name="connsiteX10" fmla="*/ 22352 w 116446"/>
              <a:gd name="connsiteY10" fmla="*/ 65557 h 138582"/>
              <a:gd name="connsiteX11" fmla="*/ 33820 w 116446"/>
              <a:gd name="connsiteY11" fmla="*/ 31419 h 138582"/>
              <a:gd name="connsiteX12" fmla="*/ 64223 w 116446"/>
              <a:gd name="connsiteY12" fmla="*/ 14617 h 138582"/>
              <a:gd name="connsiteX13" fmla="*/ 77025 w 116446"/>
              <a:gd name="connsiteY13" fmla="*/ 17551 h 138582"/>
              <a:gd name="connsiteX14" fmla="*/ 86626 w 116446"/>
              <a:gd name="connsiteY14" fmla="*/ 23152 h 138582"/>
              <a:gd name="connsiteX15" fmla="*/ 89293 w 116446"/>
              <a:gd name="connsiteY15" fmla="*/ 26619 h 138582"/>
              <a:gd name="connsiteX16" fmla="*/ 89293 w 116446"/>
              <a:gd name="connsiteY16" fmla="*/ 31153 h 138582"/>
              <a:gd name="connsiteX17" fmla="*/ 88493 w 116446"/>
              <a:gd name="connsiteY17" fmla="*/ 36753 h 138582"/>
              <a:gd name="connsiteX18" fmla="*/ 99428 w 116446"/>
              <a:gd name="connsiteY18" fmla="*/ 46088 h 138582"/>
              <a:gd name="connsiteX19" fmla="*/ 110096 w 116446"/>
              <a:gd name="connsiteY19" fmla="*/ 35687 h 138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16446" h="138582">
                <a:moveTo>
                  <a:pt x="110096" y="35687"/>
                </a:moveTo>
                <a:cubicBezTo>
                  <a:pt x="110096" y="28219"/>
                  <a:pt x="106362" y="21653"/>
                  <a:pt x="98894" y="15951"/>
                </a:cubicBezTo>
                <a:cubicBezTo>
                  <a:pt x="90182" y="9372"/>
                  <a:pt x="78625" y="6172"/>
                  <a:pt x="64223" y="6350"/>
                </a:cubicBezTo>
                <a:cubicBezTo>
                  <a:pt x="48221" y="6527"/>
                  <a:pt x="34569" y="12446"/>
                  <a:pt x="23291" y="24079"/>
                </a:cubicBezTo>
                <a:cubicBezTo>
                  <a:pt x="11988" y="35737"/>
                  <a:pt x="6350" y="49555"/>
                  <a:pt x="6350" y="65557"/>
                </a:cubicBezTo>
                <a:cubicBezTo>
                  <a:pt x="6350" y="86537"/>
                  <a:pt x="11823" y="102946"/>
                  <a:pt x="22758" y="114769"/>
                </a:cubicBezTo>
                <a:cubicBezTo>
                  <a:pt x="33680" y="126593"/>
                  <a:pt x="47955" y="132410"/>
                  <a:pt x="65557" y="132232"/>
                </a:cubicBezTo>
                <a:cubicBezTo>
                  <a:pt x="86360" y="132054"/>
                  <a:pt x="100939" y="120497"/>
                  <a:pt x="109296" y="97561"/>
                </a:cubicBezTo>
                <a:cubicBezTo>
                  <a:pt x="100228" y="113207"/>
                  <a:pt x="87515" y="121031"/>
                  <a:pt x="71158" y="121031"/>
                </a:cubicBezTo>
                <a:cubicBezTo>
                  <a:pt x="56578" y="121031"/>
                  <a:pt x="44665" y="115341"/>
                  <a:pt x="35420" y="103962"/>
                </a:cubicBezTo>
                <a:cubicBezTo>
                  <a:pt x="26708" y="93294"/>
                  <a:pt x="22352" y="80492"/>
                  <a:pt x="22352" y="65557"/>
                </a:cubicBezTo>
                <a:cubicBezTo>
                  <a:pt x="22352" y="52400"/>
                  <a:pt x="26174" y="41021"/>
                  <a:pt x="33820" y="31419"/>
                </a:cubicBezTo>
                <a:cubicBezTo>
                  <a:pt x="41821" y="21120"/>
                  <a:pt x="51955" y="15506"/>
                  <a:pt x="64223" y="14617"/>
                </a:cubicBezTo>
                <a:cubicBezTo>
                  <a:pt x="68491" y="14262"/>
                  <a:pt x="72758" y="15240"/>
                  <a:pt x="77025" y="17551"/>
                </a:cubicBezTo>
                <a:cubicBezTo>
                  <a:pt x="80225" y="19329"/>
                  <a:pt x="83426" y="21196"/>
                  <a:pt x="86626" y="23152"/>
                </a:cubicBezTo>
                <a:cubicBezTo>
                  <a:pt x="88226" y="23863"/>
                  <a:pt x="89115" y="25019"/>
                  <a:pt x="89293" y="26619"/>
                </a:cubicBezTo>
                <a:cubicBezTo>
                  <a:pt x="89649" y="27508"/>
                  <a:pt x="89649" y="29019"/>
                  <a:pt x="89293" y="31153"/>
                </a:cubicBezTo>
                <a:cubicBezTo>
                  <a:pt x="88760" y="33820"/>
                  <a:pt x="88493" y="35687"/>
                  <a:pt x="88493" y="36753"/>
                </a:cubicBezTo>
                <a:cubicBezTo>
                  <a:pt x="88493" y="42976"/>
                  <a:pt x="92138" y="46088"/>
                  <a:pt x="99428" y="46088"/>
                </a:cubicBezTo>
                <a:cubicBezTo>
                  <a:pt x="106540" y="46088"/>
                  <a:pt x="110096" y="42621"/>
                  <a:pt x="110096" y="3568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1" name="Freeform 3"/>
          <p:cNvSpPr/>
          <p:nvPr/>
        </p:nvSpPr>
        <p:spPr>
          <a:xfrm>
            <a:off x="2682944" y="1109220"/>
            <a:ext cx="143586" cy="190065"/>
          </a:xfrm>
          <a:custGeom>
            <a:avLst/>
            <a:gdLst>
              <a:gd name="connsiteX0" fmla="*/ 99961 w 122047"/>
              <a:gd name="connsiteY0" fmla="*/ 24485 h 139382"/>
              <a:gd name="connsiteX1" fmla="*/ 61023 w 122047"/>
              <a:gd name="connsiteY1" fmla="*/ 6350 h 139382"/>
              <a:gd name="connsiteX2" fmla="*/ 22085 w 122047"/>
              <a:gd name="connsiteY2" fmla="*/ 24485 h 139382"/>
              <a:gd name="connsiteX3" fmla="*/ 6350 w 122047"/>
              <a:gd name="connsiteY3" fmla="*/ 66890 h 139382"/>
              <a:gd name="connsiteX4" fmla="*/ 21285 w 122047"/>
              <a:gd name="connsiteY4" fmla="*/ 112229 h 139382"/>
              <a:gd name="connsiteX5" fmla="*/ 61023 w 122047"/>
              <a:gd name="connsiteY5" fmla="*/ 133032 h 139382"/>
              <a:gd name="connsiteX6" fmla="*/ 100761 w 122047"/>
              <a:gd name="connsiteY6" fmla="*/ 112229 h 139382"/>
              <a:gd name="connsiteX7" fmla="*/ 115697 w 122047"/>
              <a:gd name="connsiteY7" fmla="*/ 66890 h 139382"/>
              <a:gd name="connsiteX8" fmla="*/ 99961 w 122047"/>
              <a:gd name="connsiteY8" fmla="*/ 24485 h 139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2047" h="139382">
                <a:moveTo>
                  <a:pt x="99961" y="24485"/>
                </a:moveTo>
                <a:cubicBezTo>
                  <a:pt x="89471" y="12395"/>
                  <a:pt x="76492" y="6350"/>
                  <a:pt x="61023" y="6350"/>
                </a:cubicBezTo>
                <a:cubicBezTo>
                  <a:pt x="45554" y="6350"/>
                  <a:pt x="32575" y="12395"/>
                  <a:pt x="22085" y="24485"/>
                </a:cubicBezTo>
                <a:cubicBezTo>
                  <a:pt x="11595" y="36575"/>
                  <a:pt x="6350" y="50711"/>
                  <a:pt x="6350" y="66890"/>
                </a:cubicBezTo>
                <a:cubicBezTo>
                  <a:pt x="6350" y="84315"/>
                  <a:pt x="11328" y="99428"/>
                  <a:pt x="21285" y="112229"/>
                </a:cubicBezTo>
                <a:cubicBezTo>
                  <a:pt x="31953" y="126098"/>
                  <a:pt x="45186" y="133032"/>
                  <a:pt x="61023" y="133032"/>
                </a:cubicBezTo>
                <a:cubicBezTo>
                  <a:pt x="76847" y="133032"/>
                  <a:pt x="90093" y="126098"/>
                  <a:pt x="100761" y="112229"/>
                </a:cubicBezTo>
                <a:cubicBezTo>
                  <a:pt x="110718" y="99428"/>
                  <a:pt x="115697" y="84315"/>
                  <a:pt x="115697" y="66890"/>
                </a:cubicBezTo>
                <a:cubicBezTo>
                  <a:pt x="115697" y="50711"/>
                  <a:pt x="110451" y="36575"/>
                  <a:pt x="99961" y="2448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2" name="Freeform 3"/>
          <p:cNvSpPr/>
          <p:nvPr/>
        </p:nvSpPr>
        <p:spPr>
          <a:xfrm>
            <a:off x="2701770" y="1116497"/>
            <a:ext cx="105934" cy="175519"/>
          </a:xfrm>
          <a:custGeom>
            <a:avLst/>
            <a:gdLst>
              <a:gd name="connsiteX0" fmla="*/ 74625 w 90043"/>
              <a:gd name="connsiteY0" fmla="*/ 102362 h 128714"/>
              <a:gd name="connsiteX1" fmla="*/ 44488 w 90043"/>
              <a:gd name="connsiteY1" fmla="*/ 122364 h 128714"/>
              <a:gd name="connsiteX2" fmla="*/ 15151 w 90043"/>
              <a:gd name="connsiteY2" fmla="*/ 102362 h 128714"/>
              <a:gd name="connsiteX3" fmla="*/ 6350 w 90043"/>
              <a:gd name="connsiteY3" fmla="*/ 61556 h 128714"/>
              <a:gd name="connsiteX4" fmla="*/ 15951 w 90043"/>
              <a:gd name="connsiteY4" fmla="*/ 24218 h 128714"/>
              <a:gd name="connsiteX5" fmla="*/ 45021 w 90043"/>
              <a:gd name="connsiteY5" fmla="*/ 6350 h 128714"/>
              <a:gd name="connsiteX6" fmla="*/ 74091 w 90043"/>
              <a:gd name="connsiteY6" fmla="*/ 24218 h 128714"/>
              <a:gd name="connsiteX7" fmla="*/ 83693 w 90043"/>
              <a:gd name="connsiteY7" fmla="*/ 61556 h 128714"/>
              <a:gd name="connsiteX8" fmla="*/ 74625 w 90043"/>
              <a:gd name="connsiteY8" fmla="*/ 102362 h 128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043" h="128714">
                <a:moveTo>
                  <a:pt x="74625" y="102362"/>
                </a:moveTo>
                <a:cubicBezTo>
                  <a:pt x="67513" y="115697"/>
                  <a:pt x="57467" y="122364"/>
                  <a:pt x="44488" y="122364"/>
                </a:cubicBezTo>
                <a:cubicBezTo>
                  <a:pt x="31686" y="122364"/>
                  <a:pt x="21907" y="115697"/>
                  <a:pt x="15151" y="102362"/>
                </a:cubicBezTo>
                <a:cubicBezTo>
                  <a:pt x="9283" y="91160"/>
                  <a:pt x="6350" y="77558"/>
                  <a:pt x="6350" y="61556"/>
                </a:cubicBezTo>
                <a:cubicBezTo>
                  <a:pt x="6350" y="47155"/>
                  <a:pt x="9550" y="34709"/>
                  <a:pt x="15951" y="24218"/>
                </a:cubicBezTo>
                <a:cubicBezTo>
                  <a:pt x="23241" y="12306"/>
                  <a:pt x="32931" y="6350"/>
                  <a:pt x="45021" y="6350"/>
                </a:cubicBezTo>
                <a:cubicBezTo>
                  <a:pt x="57112" y="6350"/>
                  <a:pt x="66802" y="12306"/>
                  <a:pt x="74091" y="24218"/>
                </a:cubicBezTo>
                <a:cubicBezTo>
                  <a:pt x="80492" y="34709"/>
                  <a:pt x="83693" y="47155"/>
                  <a:pt x="83693" y="61556"/>
                </a:cubicBezTo>
                <a:cubicBezTo>
                  <a:pt x="83693" y="77558"/>
                  <a:pt x="80670" y="91160"/>
                  <a:pt x="74625" y="10236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3" name="Freeform 3"/>
          <p:cNvSpPr/>
          <p:nvPr/>
        </p:nvSpPr>
        <p:spPr>
          <a:xfrm>
            <a:off x="2830401" y="1027030"/>
            <a:ext cx="116300" cy="264986"/>
          </a:xfrm>
          <a:custGeom>
            <a:avLst/>
            <a:gdLst>
              <a:gd name="connsiteX0" fmla="*/ 85432 w 98856"/>
              <a:gd name="connsiteY0" fmla="*/ 12547 h 194322"/>
              <a:gd name="connsiteX1" fmla="*/ 66370 w 98856"/>
              <a:gd name="connsiteY1" fmla="*/ 6350 h 194322"/>
              <a:gd name="connsiteX2" fmla="*/ 39687 w 98856"/>
              <a:gd name="connsiteY2" fmla="*/ 15455 h 194322"/>
              <a:gd name="connsiteX3" fmla="*/ 29032 w 98856"/>
              <a:gd name="connsiteY3" fmla="*/ 45186 h 194322"/>
              <a:gd name="connsiteX4" fmla="*/ 29032 w 98856"/>
              <a:gd name="connsiteY4" fmla="*/ 66624 h 194322"/>
              <a:gd name="connsiteX5" fmla="*/ 6350 w 98856"/>
              <a:gd name="connsiteY5" fmla="*/ 66624 h 194322"/>
              <a:gd name="connsiteX6" fmla="*/ 6350 w 98856"/>
              <a:gd name="connsiteY6" fmla="*/ 74625 h 194322"/>
              <a:gd name="connsiteX7" fmla="*/ 29032 w 98856"/>
              <a:gd name="connsiteY7" fmla="*/ 74625 h 194322"/>
              <a:gd name="connsiteX8" fmla="*/ 29032 w 98856"/>
              <a:gd name="connsiteY8" fmla="*/ 170637 h 194322"/>
              <a:gd name="connsiteX9" fmla="*/ 26365 w 98856"/>
              <a:gd name="connsiteY9" fmla="*/ 179971 h 194322"/>
              <a:gd name="connsiteX10" fmla="*/ 15684 w 98856"/>
              <a:gd name="connsiteY10" fmla="*/ 185305 h 194322"/>
              <a:gd name="connsiteX11" fmla="*/ 15684 w 98856"/>
              <a:gd name="connsiteY11" fmla="*/ 187972 h 194322"/>
              <a:gd name="connsiteX12" fmla="*/ 58369 w 98856"/>
              <a:gd name="connsiteY12" fmla="*/ 187972 h 194322"/>
              <a:gd name="connsiteX13" fmla="*/ 58369 w 98856"/>
              <a:gd name="connsiteY13" fmla="*/ 185305 h 194322"/>
              <a:gd name="connsiteX14" fmla="*/ 47688 w 98856"/>
              <a:gd name="connsiteY14" fmla="*/ 179971 h 194322"/>
              <a:gd name="connsiteX15" fmla="*/ 45021 w 98856"/>
              <a:gd name="connsiteY15" fmla="*/ 170637 h 194322"/>
              <a:gd name="connsiteX16" fmla="*/ 45021 w 98856"/>
              <a:gd name="connsiteY16" fmla="*/ 74625 h 194322"/>
              <a:gd name="connsiteX17" fmla="*/ 67703 w 98856"/>
              <a:gd name="connsiteY17" fmla="*/ 74625 h 194322"/>
              <a:gd name="connsiteX18" fmla="*/ 67703 w 98856"/>
              <a:gd name="connsiteY18" fmla="*/ 66624 h 194322"/>
              <a:gd name="connsiteX19" fmla="*/ 45021 w 98856"/>
              <a:gd name="connsiteY19" fmla="*/ 66624 h 194322"/>
              <a:gd name="connsiteX20" fmla="*/ 45021 w 98856"/>
              <a:gd name="connsiteY20" fmla="*/ 45186 h 194322"/>
              <a:gd name="connsiteX21" fmla="*/ 62636 w 98856"/>
              <a:gd name="connsiteY21" fmla="*/ 11950 h 194322"/>
              <a:gd name="connsiteX22" fmla="*/ 66103 w 98856"/>
              <a:gd name="connsiteY22" fmla="*/ 12217 h 194322"/>
              <a:gd name="connsiteX23" fmla="*/ 74891 w 98856"/>
              <a:gd name="connsiteY23" fmla="*/ 19773 h 194322"/>
              <a:gd name="connsiteX24" fmla="*/ 78625 w 98856"/>
              <a:gd name="connsiteY24" fmla="*/ 31661 h 194322"/>
              <a:gd name="connsiteX25" fmla="*/ 83426 w 98856"/>
              <a:gd name="connsiteY25" fmla="*/ 33286 h 194322"/>
              <a:gd name="connsiteX26" fmla="*/ 92506 w 98856"/>
              <a:gd name="connsiteY26" fmla="*/ 27635 h 194322"/>
              <a:gd name="connsiteX27" fmla="*/ 85432 w 98856"/>
              <a:gd name="connsiteY27" fmla="*/ 12547 h 194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98856" h="194322">
                <a:moveTo>
                  <a:pt x="85432" y="12547"/>
                </a:moveTo>
                <a:cubicBezTo>
                  <a:pt x="79832" y="8597"/>
                  <a:pt x="73469" y="6527"/>
                  <a:pt x="66370" y="6350"/>
                </a:cubicBezTo>
                <a:cubicBezTo>
                  <a:pt x="55334" y="6172"/>
                  <a:pt x="46443" y="9207"/>
                  <a:pt x="39687" y="15455"/>
                </a:cubicBezTo>
                <a:cubicBezTo>
                  <a:pt x="32575" y="22428"/>
                  <a:pt x="29032" y="32334"/>
                  <a:pt x="29032" y="45186"/>
                </a:cubicBezTo>
                <a:lnTo>
                  <a:pt x="29032" y="66624"/>
                </a:lnTo>
                <a:lnTo>
                  <a:pt x="6350" y="66624"/>
                </a:lnTo>
                <a:lnTo>
                  <a:pt x="6350" y="74625"/>
                </a:lnTo>
                <a:lnTo>
                  <a:pt x="29032" y="74625"/>
                </a:lnTo>
                <a:lnTo>
                  <a:pt x="29032" y="170637"/>
                </a:lnTo>
                <a:cubicBezTo>
                  <a:pt x="29032" y="174904"/>
                  <a:pt x="28130" y="178015"/>
                  <a:pt x="26365" y="179971"/>
                </a:cubicBezTo>
                <a:cubicBezTo>
                  <a:pt x="23164" y="183527"/>
                  <a:pt x="19596" y="185305"/>
                  <a:pt x="15684" y="185305"/>
                </a:cubicBezTo>
                <a:lnTo>
                  <a:pt x="15684" y="187972"/>
                </a:lnTo>
                <a:lnTo>
                  <a:pt x="58369" y="187972"/>
                </a:lnTo>
                <a:lnTo>
                  <a:pt x="58369" y="185305"/>
                </a:lnTo>
                <a:cubicBezTo>
                  <a:pt x="53733" y="185305"/>
                  <a:pt x="50177" y="183527"/>
                  <a:pt x="47688" y="179971"/>
                </a:cubicBezTo>
                <a:cubicBezTo>
                  <a:pt x="45910" y="177304"/>
                  <a:pt x="45021" y="174193"/>
                  <a:pt x="45021" y="170637"/>
                </a:cubicBezTo>
                <a:lnTo>
                  <a:pt x="45021" y="74625"/>
                </a:lnTo>
                <a:lnTo>
                  <a:pt x="67703" y="74625"/>
                </a:lnTo>
                <a:lnTo>
                  <a:pt x="67703" y="66624"/>
                </a:lnTo>
                <a:lnTo>
                  <a:pt x="45021" y="66624"/>
                </a:lnTo>
                <a:lnTo>
                  <a:pt x="45021" y="45186"/>
                </a:lnTo>
                <a:cubicBezTo>
                  <a:pt x="45021" y="23037"/>
                  <a:pt x="50888" y="11950"/>
                  <a:pt x="62636" y="11950"/>
                </a:cubicBezTo>
                <a:cubicBezTo>
                  <a:pt x="63703" y="11950"/>
                  <a:pt x="64846" y="12039"/>
                  <a:pt x="66103" y="12217"/>
                </a:cubicBezTo>
                <a:cubicBezTo>
                  <a:pt x="71780" y="13474"/>
                  <a:pt x="74714" y="16001"/>
                  <a:pt x="74891" y="19773"/>
                </a:cubicBezTo>
                <a:cubicBezTo>
                  <a:pt x="75247" y="25361"/>
                  <a:pt x="76492" y="29324"/>
                  <a:pt x="78625" y="31661"/>
                </a:cubicBezTo>
                <a:cubicBezTo>
                  <a:pt x="79692" y="32753"/>
                  <a:pt x="81292" y="33286"/>
                  <a:pt x="83426" y="33286"/>
                </a:cubicBezTo>
                <a:cubicBezTo>
                  <a:pt x="88938" y="33286"/>
                  <a:pt x="91973" y="31407"/>
                  <a:pt x="92506" y="27635"/>
                </a:cubicBezTo>
                <a:cubicBezTo>
                  <a:pt x="93383" y="21526"/>
                  <a:pt x="91033" y="16497"/>
                  <a:pt x="85432" y="1254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4" name="Freeform 3"/>
          <p:cNvSpPr/>
          <p:nvPr/>
        </p:nvSpPr>
        <p:spPr>
          <a:xfrm>
            <a:off x="2950574" y="1110313"/>
            <a:ext cx="136994" cy="188974"/>
          </a:xfrm>
          <a:custGeom>
            <a:avLst/>
            <a:gdLst>
              <a:gd name="connsiteX0" fmla="*/ 110096 w 116446"/>
              <a:gd name="connsiteY0" fmla="*/ 35687 h 138582"/>
              <a:gd name="connsiteX1" fmla="*/ 98894 w 116446"/>
              <a:gd name="connsiteY1" fmla="*/ 15951 h 138582"/>
              <a:gd name="connsiteX2" fmla="*/ 64223 w 116446"/>
              <a:gd name="connsiteY2" fmla="*/ 6350 h 138582"/>
              <a:gd name="connsiteX3" fmla="*/ 23291 w 116446"/>
              <a:gd name="connsiteY3" fmla="*/ 24079 h 138582"/>
              <a:gd name="connsiteX4" fmla="*/ 6350 w 116446"/>
              <a:gd name="connsiteY4" fmla="*/ 65557 h 138582"/>
              <a:gd name="connsiteX5" fmla="*/ 22758 w 116446"/>
              <a:gd name="connsiteY5" fmla="*/ 114769 h 138582"/>
              <a:gd name="connsiteX6" fmla="*/ 65557 w 116446"/>
              <a:gd name="connsiteY6" fmla="*/ 132232 h 138582"/>
              <a:gd name="connsiteX7" fmla="*/ 109296 w 116446"/>
              <a:gd name="connsiteY7" fmla="*/ 97561 h 138582"/>
              <a:gd name="connsiteX8" fmla="*/ 71158 w 116446"/>
              <a:gd name="connsiteY8" fmla="*/ 121031 h 138582"/>
              <a:gd name="connsiteX9" fmla="*/ 35420 w 116446"/>
              <a:gd name="connsiteY9" fmla="*/ 103962 h 138582"/>
              <a:gd name="connsiteX10" fmla="*/ 22351 w 116446"/>
              <a:gd name="connsiteY10" fmla="*/ 65557 h 138582"/>
              <a:gd name="connsiteX11" fmla="*/ 33820 w 116446"/>
              <a:gd name="connsiteY11" fmla="*/ 31419 h 138582"/>
              <a:gd name="connsiteX12" fmla="*/ 64223 w 116446"/>
              <a:gd name="connsiteY12" fmla="*/ 14617 h 138582"/>
              <a:gd name="connsiteX13" fmla="*/ 77025 w 116446"/>
              <a:gd name="connsiteY13" fmla="*/ 17551 h 138582"/>
              <a:gd name="connsiteX14" fmla="*/ 86626 w 116446"/>
              <a:gd name="connsiteY14" fmla="*/ 23152 h 138582"/>
              <a:gd name="connsiteX15" fmla="*/ 89293 w 116446"/>
              <a:gd name="connsiteY15" fmla="*/ 26619 h 138582"/>
              <a:gd name="connsiteX16" fmla="*/ 89293 w 116446"/>
              <a:gd name="connsiteY16" fmla="*/ 31153 h 138582"/>
              <a:gd name="connsiteX17" fmla="*/ 88493 w 116446"/>
              <a:gd name="connsiteY17" fmla="*/ 36753 h 138582"/>
              <a:gd name="connsiteX18" fmla="*/ 99428 w 116446"/>
              <a:gd name="connsiteY18" fmla="*/ 46088 h 138582"/>
              <a:gd name="connsiteX19" fmla="*/ 110096 w 116446"/>
              <a:gd name="connsiteY19" fmla="*/ 35687 h 138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16446" h="138582">
                <a:moveTo>
                  <a:pt x="110096" y="35687"/>
                </a:moveTo>
                <a:cubicBezTo>
                  <a:pt x="110096" y="28219"/>
                  <a:pt x="106362" y="21653"/>
                  <a:pt x="98894" y="15951"/>
                </a:cubicBezTo>
                <a:cubicBezTo>
                  <a:pt x="90182" y="9372"/>
                  <a:pt x="78625" y="6172"/>
                  <a:pt x="64223" y="6350"/>
                </a:cubicBezTo>
                <a:cubicBezTo>
                  <a:pt x="48221" y="6527"/>
                  <a:pt x="34569" y="12446"/>
                  <a:pt x="23291" y="24079"/>
                </a:cubicBezTo>
                <a:cubicBezTo>
                  <a:pt x="11988" y="35737"/>
                  <a:pt x="6350" y="49555"/>
                  <a:pt x="6350" y="65557"/>
                </a:cubicBezTo>
                <a:cubicBezTo>
                  <a:pt x="6350" y="86537"/>
                  <a:pt x="11823" y="102946"/>
                  <a:pt x="22758" y="114769"/>
                </a:cubicBezTo>
                <a:cubicBezTo>
                  <a:pt x="33680" y="126593"/>
                  <a:pt x="47955" y="132410"/>
                  <a:pt x="65557" y="132232"/>
                </a:cubicBezTo>
                <a:cubicBezTo>
                  <a:pt x="86360" y="132054"/>
                  <a:pt x="100939" y="120497"/>
                  <a:pt x="109296" y="97561"/>
                </a:cubicBezTo>
                <a:cubicBezTo>
                  <a:pt x="100228" y="113207"/>
                  <a:pt x="87515" y="121031"/>
                  <a:pt x="71158" y="121031"/>
                </a:cubicBezTo>
                <a:cubicBezTo>
                  <a:pt x="56578" y="121031"/>
                  <a:pt x="44665" y="115341"/>
                  <a:pt x="35420" y="103962"/>
                </a:cubicBezTo>
                <a:cubicBezTo>
                  <a:pt x="26708" y="93294"/>
                  <a:pt x="22351" y="80492"/>
                  <a:pt x="22351" y="65557"/>
                </a:cubicBezTo>
                <a:cubicBezTo>
                  <a:pt x="22351" y="52400"/>
                  <a:pt x="26174" y="41021"/>
                  <a:pt x="33820" y="31419"/>
                </a:cubicBezTo>
                <a:cubicBezTo>
                  <a:pt x="41821" y="21120"/>
                  <a:pt x="51955" y="15506"/>
                  <a:pt x="64223" y="14617"/>
                </a:cubicBezTo>
                <a:cubicBezTo>
                  <a:pt x="68491" y="14262"/>
                  <a:pt x="72758" y="15240"/>
                  <a:pt x="77025" y="17551"/>
                </a:cubicBezTo>
                <a:cubicBezTo>
                  <a:pt x="80225" y="19329"/>
                  <a:pt x="83426" y="21196"/>
                  <a:pt x="86626" y="23152"/>
                </a:cubicBezTo>
                <a:cubicBezTo>
                  <a:pt x="88226" y="23863"/>
                  <a:pt x="89115" y="25019"/>
                  <a:pt x="89293" y="26619"/>
                </a:cubicBezTo>
                <a:cubicBezTo>
                  <a:pt x="89649" y="27508"/>
                  <a:pt x="89649" y="29019"/>
                  <a:pt x="89293" y="31153"/>
                </a:cubicBezTo>
                <a:cubicBezTo>
                  <a:pt x="88760" y="33820"/>
                  <a:pt x="88493" y="35687"/>
                  <a:pt x="88493" y="36753"/>
                </a:cubicBezTo>
                <a:cubicBezTo>
                  <a:pt x="88493" y="42976"/>
                  <a:pt x="92138" y="46088"/>
                  <a:pt x="99428" y="46088"/>
                </a:cubicBezTo>
                <a:cubicBezTo>
                  <a:pt x="106540" y="46088"/>
                  <a:pt x="110096" y="42621"/>
                  <a:pt x="110096" y="3568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5" name="Freeform 3"/>
          <p:cNvSpPr/>
          <p:nvPr/>
        </p:nvSpPr>
        <p:spPr>
          <a:xfrm>
            <a:off x="3102436" y="1244149"/>
            <a:ext cx="42866" cy="47865"/>
          </a:xfrm>
          <a:custGeom>
            <a:avLst/>
            <a:gdLst>
              <a:gd name="connsiteX0" fmla="*/ 30086 w 36436"/>
              <a:gd name="connsiteY0" fmla="*/ 17551 h 35102"/>
              <a:gd name="connsiteX1" fmla="*/ 18084 w 36436"/>
              <a:gd name="connsiteY1" fmla="*/ 6350 h 35102"/>
              <a:gd name="connsiteX2" fmla="*/ 9550 w 36436"/>
              <a:gd name="connsiteY2" fmla="*/ 9817 h 35102"/>
              <a:gd name="connsiteX3" fmla="*/ 6350 w 36436"/>
              <a:gd name="connsiteY3" fmla="*/ 17818 h 35102"/>
              <a:gd name="connsiteX4" fmla="*/ 18618 w 36436"/>
              <a:gd name="connsiteY4" fmla="*/ 28752 h 35102"/>
              <a:gd name="connsiteX5" fmla="*/ 30086 w 36436"/>
              <a:gd name="connsiteY5" fmla="*/ 17551 h 35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6436" h="35102">
                <a:moveTo>
                  <a:pt x="30086" y="17551"/>
                </a:moveTo>
                <a:cubicBezTo>
                  <a:pt x="30086" y="10083"/>
                  <a:pt x="26085" y="6350"/>
                  <a:pt x="18084" y="6350"/>
                </a:cubicBezTo>
                <a:cubicBezTo>
                  <a:pt x="14528" y="6350"/>
                  <a:pt x="11683" y="7505"/>
                  <a:pt x="9550" y="9817"/>
                </a:cubicBezTo>
                <a:cubicBezTo>
                  <a:pt x="7416" y="12128"/>
                  <a:pt x="6350" y="14795"/>
                  <a:pt x="6350" y="17818"/>
                </a:cubicBezTo>
                <a:cubicBezTo>
                  <a:pt x="6350" y="25107"/>
                  <a:pt x="10439" y="28752"/>
                  <a:pt x="18618" y="28752"/>
                </a:cubicBezTo>
                <a:cubicBezTo>
                  <a:pt x="26263" y="28752"/>
                  <a:pt x="30086" y="25019"/>
                  <a:pt x="30086" y="1755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6" name="Freeform 3"/>
          <p:cNvSpPr/>
          <p:nvPr/>
        </p:nvSpPr>
        <p:spPr>
          <a:xfrm>
            <a:off x="3157027" y="1109220"/>
            <a:ext cx="143586" cy="190065"/>
          </a:xfrm>
          <a:custGeom>
            <a:avLst/>
            <a:gdLst>
              <a:gd name="connsiteX0" fmla="*/ 99961 w 122047"/>
              <a:gd name="connsiteY0" fmla="*/ 24485 h 139382"/>
              <a:gd name="connsiteX1" fmla="*/ 61023 w 122047"/>
              <a:gd name="connsiteY1" fmla="*/ 6350 h 139382"/>
              <a:gd name="connsiteX2" fmla="*/ 22085 w 122047"/>
              <a:gd name="connsiteY2" fmla="*/ 24485 h 139382"/>
              <a:gd name="connsiteX3" fmla="*/ 6350 w 122047"/>
              <a:gd name="connsiteY3" fmla="*/ 66890 h 139382"/>
              <a:gd name="connsiteX4" fmla="*/ 21285 w 122047"/>
              <a:gd name="connsiteY4" fmla="*/ 112229 h 139382"/>
              <a:gd name="connsiteX5" fmla="*/ 61023 w 122047"/>
              <a:gd name="connsiteY5" fmla="*/ 133032 h 139382"/>
              <a:gd name="connsiteX6" fmla="*/ 100761 w 122047"/>
              <a:gd name="connsiteY6" fmla="*/ 112229 h 139382"/>
              <a:gd name="connsiteX7" fmla="*/ 115697 w 122047"/>
              <a:gd name="connsiteY7" fmla="*/ 66890 h 139382"/>
              <a:gd name="connsiteX8" fmla="*/ 99961 w 122047"/>
              <a:gd name="connsiteY8" fmla="*/ 24485 h 139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2047" h="139382">
                <a:moveTo>
                  <a:pt x="99961" y="24485"/>
                </a:moveTo>
                <a:cubicBezTo>
                  <a:pt x="89471" y="12395"/>
                  <a:pt x="76492" y="6350"/>
                  <a:pt x="61023" y="6350"/>
                </a:cubicBezTo>
                <a:cubicBezTo>
                  <a:pt x="45554" y="6350"/>
                  <a:pt x="32575" y="12395"/>
                  <a:pt x="22085" y="24485"/>
                </a:cubicBezTo>
                <a:cubicBezTo>
                  <a:pt x="11595" y="36575"/>
                  <a:pt x="6350" y="50711"/>
                  <a:pt x="6350" y="66890"/>
                </a:cubicBezTo>
                <a:cubicBezTo>
                  <a:pt x="6350" y="84315"/>
                  <a:pt x="11328" y="99428"/>
                  <a:pt x="21285" y="112229"/>
                </a:cubicBezTo>
                <a:cubicBezTo>
                  <a:pt x="31953" y="126098"/>
                  <a:pt x="45186" y="133032"/>
                  <a:pt x="61023" y="133032"/>
                </a:cubicBezTo>
                <a:cubicBezTo>
                  <a:pt x="76847" y="133032"/>
                  <a:pt x="90093" y="126098"/>
                  <a:pt x="100761" y="112229"/>
                </a:cubicBezTo>
                <a:cubicBezTo>
                  <a:pt x="110718" y="99428"/>
                  <a:pt x="115697" y="84315"/>
                  <a:pt x="115697" y="66890"/>
                </a:cubicBezTo>
                <a:cubicBezTo>
                  <a:pt x="115697" y="50711"/>
                  <a:pt x="110451" y="36575"/>
                  <a:pt x="99961" y="2448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7" name="Freeform 3"/>
          <p:cNvSpPr/>
          <p:nvPr/>
        </p:nvSpPr>
        <p:spPr>
          <a:xfrm>
            <a:off x="3175852" y="1116497"/>
            <a:ext cx="105931" cy="175519"/>
          </a:xfrm>
          <a:custGeom>
            <a:avLst/>
            <a:gdLst>
              <a:gd name="connsiteX0" fmla="*/ 74625 w 90042"/>
              <a:gd name="connsiteY0" fmla="*/ 102362 h 128714"/>
              <a:gd name="connsiteX1" fmla="*/ 44487 w 90042"/>
              <a:gd name="connsiteY1" fmla="*/ 122364 h 128714"/>
              <a:gd name="connsiteX2" fmla="*/ 15151 w 90042"/>
              <a:gd name="connsiteY2" fmla="*/ 102362 h 128714"/>
              <a:gd name="connsiteX3" fmla="*/ 6350 w 90042"/>
              <a:gd name="connsiteY3" fmla="*/ 61556 h 128714"/>
              <a:gd name="connsiteX4" fmla="*/ 15951 w 90042"/>
              <a:gd name="connsiteY4" fmla="*/ 24218 h 128714"/>
              <a:gd name="connsiteX5" fmla="*/ 45021 w 90042"/>
              <a:gd name="connsiteY5" fmla="*/ 6350 h 128714"/>
              <a:gd name="connsiteX6" fmla="*/ 74091 w 90042"/>
              <a:gd name="connsiteY6" fmla="*/ 24218 h 128714"/>
              <a:gd name="connsiteX7" fmla="*/ 83692 w 90042"/>
              <a:gd name="connsiteY7" fmla="*/ 61556 h 128714"/>
              <a:gd name="connsiteX8" fmla="*/ 74625 w 90042"/>
              <a:gd name="connsiteY8" fmla="*/ 102362 h 128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042" h="128714">
                <a:moveTo>
                  <a:pt x="74625" y="102362"/>
                </a:moveTo>
                <a:cubicBezTo>
                  <a:pt x="67513" y="115697"/>
                  <a:pt x="57467" y="122364"/>
                  <a:pt x="44487" y="122364"/>
                </a:cubicBezTo>
                <a:cubicBezTo>
                  <a:pt x="31686" y="122364"/>
                  <a:pt x="21907" y="115697"/>
                  <a:pt x="15151" y="102362"/>
                </a:cubicBezTo>
                <a:cubicBezTo>
                  <a:pt x="9283" y="91160"/>
                  <a:pt x="6350" y="77558"/>
                  <a:pt x="6350" y="61556"/>
                </a:cubicBezTo>
                <a:cubicBezTo>
                  <a:pt x="6350" y="47155"/>
                  <a:pt x="9550" y="34709"/>
                  <a:pt x="15951" y="24218"/>
                </a:cubicBezTo>
                <a:cubicBezTo>
                  <a:pt x="23240" y="12306"/>
                  <a:pt x="32930" y="6350"/>
                  <a:pt x="45021" y="6350"/>
                </a:cubicBezTo>
                <a:cubicBezTo>
                  <a:pt x="57111" y="6350"/>
                  <a:pt x="66801" y="12306"/>
                  <a:pt x="74091" y="24218"/>
                </a:cubicBezTo>
                <a:cubicBezTo>
                  <a:pt x="80492" y="34709"/>
                  <a:pt x="83692" y="47155"/>
                  <a:pt x="83692" y="61556"/>
                </a:cubicBezTo>
                <a:cubicBezTo>
                  <a:pt x="83692" y="77558"/>
                  <a:pt x="80670" y="91160"/>
                  <a:pt x="74625" y="10236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8" name="Freeform 3"/>
          <p:cNvSpPr/>
          <p:nvPr/>
        </p:nvSpPr>
        <p:spPr>
          <a:xfrm>
            <a:off x="3301353" y="1109218"/>
            <a:ext cx="117540" cy="182794"/>
          </a:xfrm>
          <a:custGeom>
            <a:avLst/>
            <a:gdLst>
              <a:gd name="connsiteX0" fmla="*/ 78358 w 99910"/>
              <a:gd name="connsiteY0" fmla="*/ 6350 h 134048"/>
              <a:gd name="connsiteX1" fmla="*/ 54355 w 99910"/>
              <a:gd name="connsiteY1" fmla="*/ 12750 h 134048"/>
              <a:gd name="connsiteX2" fmla="*/ 41020 w 99910"/>
              <a:gd name="connsiteY2" fmla="*/ 25019 h 134048"/>
              <a:gd name="connsiteX3" fmla="*/ 41020 w 99910"/>
              <a:gd name="connsiteY3" fmla="*/ 6350 h 134048"/>
              <a:gd name="connsiteX4" fmla="*/ 6350 w 99910"/>
              <a:gd name="connsiteY4" fmla="*/ 22352 h 134048"/>
              <a:gd name="connsiteX5" fmla="*/ 25019 w 99910"/>
              <a:gd name="connsiteY5" fmla="*/ 22352 h 134048"/>
              <a:gd name="connsiteX6" fmla="*/ 25019 w 99910"/>
              <a:gd name="connsiteY6" fmla="*/ 110363 h 134048"/>
              <a:gd name="connsiteX7" fmla="*/ 22352 w 99910"/>
              <a:gd name="connsiteY7" fmla="*/ 119697 h 134048"/>
              <a:gd name="connsiteX8" fmla="*/ 11683 w 99910"/>
              <a:gd name="connsiteY8" fmla="*/ 125031 h 134048"/>
              <a:gd name="connsiteX9" fmla="*/ 11683 w 99910"/>
              <a:gd name="connsiteY9" fmla="*/ 127698 h 134048"/>
              <a:gd name="connsiteX10" fmla="*/ 54355 w 99910"/>
              <a:gd name="connsiteY10" fmla="*/ 127698 h 134048"/>
              <a:gd name="connsiteX11" fmla="*/ 54355 w 99910"/>
              <a:gd name="connsiteY11" fmla="*/ 125031 h 134048"/>
              <a:gd name="connsiteX12" fmla="*/ 43688 w 99910"/>
              <a:gd name="connsiteY12" fmla="*/ 119697 h 134048"/>
              <a:gd name="connsiteX13" fmla="*/ 41020 w 99910"/>
              <a:gd name="connsiteY13" fmla="*/ 110363 h 134048"/>
              <a:gd name="connsiteX14" fmla="*/ 41020 w 99910"/>
              <a:gd name="connsiteY14" fmla="*/ 41821 h 134048"/>
              <a:gd name="connsiteX15" fmla="*/ 49555 w 99910"/>
              <a:gd name="connsiteY15" fmla="*/ 20485 h 134048"/>
              <a:gd name="connsiteX16" fmla="*/ 64490 w 99910"/>
              <a:gd name="connsiteY16" fmla="*/ 13550 h 134048"/>
              <a:gd name="connsiteX17" fmla="*/ 69824 w 99910"/>
              <a:gd name="connsiteY17" fmla="*/ 16484 h 134048"/>
              <a:gd name="connsiteX18" fmla="*/ 74485 w 99910"/>
              <a:gd name="connsiteY18" fmla="*/ 25412 h 134048"/>
              <a:gd name="connsiteX19" fmla="*/ 83692 w 99910"/>
              <a:gd name="connsiteY19" fmla="*/ 27152 h 134048"/>
              <a:gd name="connsiteX20" fmla="*/ 93560 w 99910"/>
              <a:gd name="connsiteY20" fmla="*/ 19418 h 134048"/>
              <a:gd name="connsiteX21" fmla="*/ 78358 w 99910"/>
              <a:gd name="connsiteY21" fmla="*/ 6350 h 134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99910" h="134048">
                <a:moveTo>
                  <a:pt x="78358" y="6350"/>
                </a:moveTo>
                <a:cubicBezTo>
                  <a:pt x="71069" y="5816"/>
                  <a:pt x="63068" y="7950"/>
                  <a:pt x="54355" y="12750"/>
                </a:cubicBezTo>
                <a:cubicBezTo>
                  <a:pt x="46532" y="17195"/>
                  <a:pt x="42087" y="21285"/>
                  <a:pt x="41020" y="25019"/>
                </a:cubicBezTo>
                <a:lnTo>
                  <a:pt x="41020" y="6350"/>
                </a:lnTo>
                <a:lnTo>
                  <a:pt x="6350" y="22352"/>
                </a:lnTo>
                <a:lnTo>
                  <a:pt x="25019" y="22352"/>
                </a:lnTo>
                <a:lnTo>
                  <a:pt x="25019" y="110363"/>
                </a:lnTo>
                <a:cubicBezTo>
                  <a:pt x="25019" y="114630"/>
                  <a:pt x="24130" y="117741"/>
                  <a:pt x="22352" y="119697"/>
                </a:cubicBezTo>
                <a:cubicBezTo>
                  <a:pt x="19151" y="123266"/>
                  <a:pt x="15595" y="125031"/>
                  <a:pt x="11683" y="125031"/>
                </a:cubicBezTo>
                <a:lnTo>
                  <a:pt x="11683" y="127698"/>
                </a:lnTo>
                <a:lnTo>
                  <a:pt x="54355" y="127698"/>
                </a:lnTo>
                <a:lnTo>
                  <a:pt x="54355" y="125031"/>
                </a:lnTo>
                <a:cubicBezTo>
                  <a:pt x="49733" y="125031"/>
                  <a:pt x="46177" y="123266"/>
                  <a:pt x="43688" y="119697"/>
                </a:cubicBezTo>
                <a:cubicBezTo>
                  <a:pt x="41910" y="117030"/>
                  <a:pt x="41020" y="113919"/>
                  <a:pt x="41020" y="110363"/>
                </a:cubicBezTo>
                <a:lnTo>
                  <a:pt x="41020" y="41821"/>
                </a:lnTo>
                <a:cubicBezTo>
                  <a:pt x="41020" y="33108"/>
                  <a:pt x="43865" y="25996"/>
                  <a:pt x="49555" y="20485"/>
                </a:cubicBezTo>
                <a:cubicBezTo>
                  <a:pt x="54355" y="15875"/>
                  <a:pt x="59334" y="13550"/>
                  <a:pt x="64490" y="13550"/>
                </a:cubicBezTo>
                <a:cubicBezTo>
                  <a:pt x="67513" y="13550"/>
                  <a:pt x="69291" y="14528"/>
                  <a:pt x="69824" y="16484"/>
                </a:cubicBezTo>
                <a:cubicBezTo>
                  <a:pt x="71069" y="20929"/>
                  <a:pt x="72618" y="23914"/>
                  <a:pt x="74485" y="25412"/>
                </a:cubicBezTo>
                <a:cubicBezTo>
                  <a:pt x="76365" y="26936"/>
                  <a:pt x="79425" y="27520"/>
                  <a:pt x="83692" y="27152"/>
                </a:cubicBezTo>
                <a:cubicBezTo>
                  <a:pt x="89916" y="26619"/>
                  <a:pt x="93205" y="24053"/>
                  <a:pt x="93560" y="19418"/>
                </a:cubicBezTo>
                <a:cubicBezTo>
                  <a:pt x="94272" y="11417"/>
                  <a:pt x="89204" y="7061"/>
                  <a:pt x="7835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49" name="Freeform 3"/>
          <p:cNvSpPr/>
          <p:nvPr/>
        </p:nvSpPr>
        <p:spPr>
          <a:xfrm>
            <a:off x="3421207" y="1109211"/>
            <a:ext cx="141700" cy="255911"/>
          </a:xfrm>
          <a:custGeom>
            <a:avLst/>
            <a:gdLst>
              <a:gd name="connsiteX0" fmla="*/ 114096 w 120446"/>
              <a:gd name="connsiteY0" fmla="*/ 16891 h 187668"/>
              <a:gd name="connsiteX1" fmla="*/ 103695 w 120446"/>
              <a:gd name="connsiteY1" fmla="*/ 9550 h 187668"/>
              <a:gd name="connsiteX2" fmla="*/ 99961 w 120446"/>
              <a:gd name="connsiteY2" fmla="*/ 9817 h 187668"/>
              <a:gd name="connsiteX3" fmla="*/ 91694 w 120446"/>
              <a:gd name="connsiteY3" fmla="*/ 15163 h 187668"/>
              <a:gd name="connsiteX4" fmla="*/ 87693 w 120446"/>
              <a:gd name="connsiteY4" fmla="*/ 21564 h 187668"/>
              <a:gd name="connsiteX5" fmla="*/ 54622 w 120446"/>
              <a:gd name="connsiteY5" fmla="*/ 6350 h 187668"/>
              <a:gd name="connsiteX6" fmla="*/ 21018 w 120446"/>
              <a:gd name="connsiteY6" fmla="*/ 19672 h 187668"/>
              <a:gd name="connsiteX7" fmla="*/ 8750 w 120446"/>
              <a:gd name="connsiteY7" fmla="*/ 52425 h 187668"/>
              <a:gd name="connsiteX8" fmla="*/ 32486 w 120446"/>
              <a:gd name="connsiteY8" fmla="*/ 90500 h 187668"/>
              <a:gd name="connsiteX9" fmla="*/ 24219 w 120446"/>
              <a:gd name="connsiteY9" fmla="*/ 104089 h 187668"/>
              <a:gd name="connsiteX10" fmla="*/ 30619 w 120446"/>
              <a:gd name="connsiteY10" fmla="*/ 121399 h 187668"/>
              <a:gd name="connsiteX11" fmla="*/ 18084 w 120446"/>
              <a:gd name="connsiteY11" fmla="*/ 133642 h 187668"/>
              <a:gd name="connsiteX12" fmla="*/ 6350 w 120446"/>
              <a:gd name="connsiteY12" fmla="*/ 160540 h 187668"/>
              <a:gd name="connsiteX13" fmla="*/ 7683 w 120446"/>
              <a:gd name="connsiteY13" fmla="*/ 167728 h 187668"/>
              <a:gd name="connsiteX14" fmla="*/ 18618 w 120446"/>
              <a:gd name="connsiteY14" fmla="*/ 177850 h 187668"/>
              <a:gd name="connsiteX15" fmla="*/ 35420 w 120446"/>
              <a:gd name="connsiteY15" fmla="*/ 180784 h 187668"/>
              <a:gd name="connsiteX16" fmla="*/ 47155 w 120446"/>
              <a:gd name="connsiteY16" fmla="*/ 181317 h 187668"/>
              <a:gd name="connsiteX17" fmla="*/ 86893 w 120446"/>
              <a:gd name="connsiteY17" fmla="*/ 173596 h 187668"/>
              <a:gd name="connsiteX18" fmla="*/ 106095 w 120446"/>
              <a:gd name="connsiteY18" fmla="*/ 144094 h 187668"/>
              <a:gd name="connsiteX19" fmla="*/ 85559 w 120446"/>
              <a:gd name="connsiteY19" fmla="*/ 120421 h 187668"/>
              <a:gd name="connsiteX20" fmla="*/ 49822 w 120446"/>
              <a:gd name="connsiteY20" fmla="*/ 118300 h 187668"/>
              <a:gd name="connsiteX21" fmla="*/ 30619 w 120446"/>
              <a:gd name="connsiteY21" fmla="*/ 104470 h 187668"/>
              <a:gd name="connsiteX22" fmla="*/ 33286 w 120446"/>
              <a:gd name="connsiteY22" fmla="*/ 97028 h 187668"/>
              <a:gd name="connsiteX23" fmla="*/ 36220 w 120446"/>
              <a:gd name="connsiteY23" fmla="*/ 92773 h 187668"/>
              <a:gd name="connsiteX24" fmla="*/ 41694 w 120446"/>
              <a:gd name="connsiteY24" fmla="*/ 94234 h 187668"/>
              <a:gd name="connsiteX25" fmla="*/ 53822 w 120446"/>
              <a:gd name="connsiteY25" fmla="*/ 95707 h 187668"/>
              <a:gd name="connsiteX26" fmla="*/ 83426 w 120446"/>
              <a:gd name="connsiteY26" fmla="*/ 85305 h 187668"/>
              <a:gd name="connsiteX27" fmla="*/ 99428 w 120446"/>
              <a:gd name="connsiteY27" fmla="*/ 52501 h 187668"/>
              <a:gd name="connsiteX28" fmla="*/ 95961 w 120446"/>
              <a:gd name="connsiteY28" fmla="*/ 34886 h 187668"/>
              <a:gd name="connsiteX29" fmla="*/ 91427 w 120446"/>
              <a:gd name="connsiteY29" fmla="*/ 26365 h 187668"/>
              <a:gd name="connsiteX30" fmla="*/ 94234 w 120446"/>
              <a:gd name="connsiteY30" fmla="*/ 21424 h 187668"/>
              <a:gd name="connsiteX31" fmla="*/ 97561 w 120446"/>
              <a:gd name="connsiteY31" fmla="*/ 18897 h 187668"/>
              <a:gd name="connsiteX32" fmla="*/ 99961 w 120446"/>
              <a:gd name="connsiteY32" fmla="*/ 19900 h 187668"/>
              <a:gd name="connsiteX33" fmla="*/ 108229 w 120446"/>
              <a:gd name="connsiteY33" fmla="*/ 23698 h 187668"/>
              <a:gd name="connsiteX34" fmla="*/ 114096 w 120446"/>
              <a:gd name="connsiteY34" fmla="*/ 16891 h 187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20446" h="187668">
                <a:moveTo>
                  <a:pt x="114096" y="16891"/>
                </a:moveTo>
                <a:cubicBezTo>
                  <a:pt x="114096" y="12001"/>
                  <a:pt x="110629" y="9550"/>
                  <a:pt x="103695" y="9550"/>
                </a:cubicBezTo>
                <a:cubicBezTo>
                  <a:pt x="102450" y="9550"/>
                  <a:pt x="101206" y="9652"/>
                  <a:pt x="99961" y="9817"/>
                </a:cubicBezTo>
                <a:cubicBezTo>
                  <a:pt x="97116" y="10350"/>
                  <a:pt x="94361" y="12128"/>
                  <a:pt x="91694" y="15163"/>
                </a:cubicBezTo>
                <a:cubicBezTo>
                  <a:pt x="89027" y="18186"/>
                  <a:pt x="87693" y="20320"/>
                  <a:pt x="87693" y="21564"/>
                </a:cubicBezTo>
                <a:cubicBezTo>
                  <a:pt x="80581" y="11963"/>
                  <a:pt x="69557" y="6883"/>
                  <a:pt x="54622" y="6350"/>
                </a:cubicBezTo>
                <a:cubicBezTo>
                  <a:pt x="40576" y="5816"/>
                  <a:pt x="29375" y="10261"/>
                  <a:pt x="21018" y="19672"/>
                </a:cubicBezTo>
                <a:cubicBezTo>
                  <a:pt x="13373" y="28194"/>
                  <a:pt x="9283" y="39116"/>
                  <a:pt x="8750" y="52425"/>
                </a:cubicBezTo>
                <a:cubicBezTo>
                  <a:pt x="8039" y="69646"/>
                  <a:pt x="15951" y="82346"/>
                  <a:pt x="32486" y="90500"/>
                </a:cubicBezTo>
                <a:cubicBezTo>
                  <a:pt x="27152" y="93167"/>
                  <a:pt x="24396" y="97701"/>
                  <a:pt x="24219" y="104089"/>
                </a:cubicBezTo>
                <a:cubicBezTo>
                  <a:pt x="24041" y="111899"/>
                  <a:pt x="26174" y="117678"/>
                  <a:pt x="30619" y="121399"/>
                </a:cubicBezTo>
                <a:cubicBezTo>
                  <a:pt x="28841" y="121399"/>
                  <a:pt x="24663" y="125476"/>
                  <a:pt x="18084" y="133642"/>
                </a:cubicBezTo>
                <a:cubicBezTo>
                  <a:pt x="10261" y="143408"/>
                  <a:pt x="6350" y="152374"/>
                  <a:pt x="6350" y="160540"/>
                </a:cubicBezTo>
                <a:cubicBezTo>
                  <a:pt x="6350" y="163029"/>
                  <a:pt x="6794" y="165417"/>
                  <a:pt x="7683" y="167728"/>
                </a:cubicBezTo>
                <a:cubicBezTo>
                  <a:pt x="9461" y="172516"/>
                  <a:pt x="13106" y="175895"/>
                  <a:pt x="18618" y="177850"/>
                </a:cubicBezTo>
                <a:cubicBezTo>
                  <a:pt x="21818" y="179082"/>
                  <a:pt x="27419" y="180073"/>
                  <a:pt x="35420" y="180784"/>
                </a:cubicBezTo>
                <a:cubicBezTo>
                  <a:pt x="39154" y="181140"/>
                  <a:pt x="43065" y="181317"/>
                  <a:pt x="47155" y="181317"/>
                </a:cubicBezTo>
                <a:cubicBezTo>
                  <a:pt x="63157" y="181317"/>
                  <a:pt x="76403" y="178739"/>
                  <a:pt x="86893" y="173596"/>
                </a:cubicBezTo>
                <a:cubicBezTo>
                  <a:pt x="100406" y="167043"/>
                  <a:pt x="106807" y="157200"/>
                  <a:pt x="106095" y="144094"/>
                </a:cubicBezTo>
                <a:cubicBezTo>
                  <a:pt x="105562" y="131318"/>
                  <a:pt x="98717" y="123444"/>
                  <a:pt x="85559" y="120421"/>
                </a:cubicBezTo>
                <a:lnTo>
                  <a:pt x="49822" y="118300"/>
                </a:lnTo>
                <a:cubicBezTo>
                  <a:pt x="37020" y="117233"/>
                  <a:pt x="30619" y="112623"/>
                  <a:pt x="30619" y="104470"/>
                </a:cubicBezTo>
                <a:cubicBezTo>
                  <a:pt x="30619" y="102349"/>
                  <a:pt x="31508" y="99860"/>
                  <a:pt x="33286" y="97028"/>
                </a:cubicBezTo>
                <a:cubicBezTo>
                  <a:pt x="34353" y="95605"/>
                  <a:pt x="35331" y="94183"/>
                  <a:pt x="36220" y="92773"/>
                </a:cubicBezTo>
                <a:cubicBezTo>
                  <a:pt x="35687" y="92773"/>
                  <a:pt x="37515" y="93256"/>
                  <a:pt x="41694" y="94234"/>
                </a:cubicBezTo>
                <a:cubicBezTo>
                  <a:pt x="45859" y="95211"/>
                  <a:pt x="49911" y="95707"/>
                  <a:pt x="53822" y="95707"/>
                </a:cubicBezTo>
                <a:cubicBezTo>
                  <a:pt x="64846" y="95885"/>
                  <a:pt x="74714" y="92417"/>
                  <a:pt x="83426" y="85305"/>
                </a:cubicBezTo>
                <a:cubicBezTo>
                  <a:pt x="93383" y="77292"/>
                  <a:pt x="98717" y="66370"/>
                  <a:pt x="99428" y="52501"/>
                </a:cubicBezTo>
                <a:cubicBezTo>
                  <a:pt x="99784" y="46990"/>
                  <a:pt x="98628" y="41122"/>
                  <a:pt x="95961" y="34886"/>
                </a:cubicBezTo>
                <a:cubicBezTo>
                  <a:pt x="94361" y="32054"/>
                  <a:pt x="92849" y="29210"/>
                  <a:pt x="91427" y="26365"/>
                </a:cubicBezTo>
                <a:cubicBezTo>
                  <a:pt x="92316" y="24765"/>
                  <a:pt x="93243" y="23113"/>
                  <a:pt x="94234" y="21424"/>
                </a:cubicBezTo>
                <a:cubicBezTo>
                  <a:pt x="95199" y="19735"/>
                  <a:pt x="96316" y="18897"/>
                  <a:pt x="97561" y="18897"/>
                </a:cubicBezTo>
                <a:cubicBezTo>
                  <a:pt x="98272" y="18897"/>
                  <a:pt x="99072" y="19227"/>
                  <a:pt x="99961" y="19900"/>
                </a:cubicBezTo>
                <a:cubicBezTo>
                  <a:pt x="102984" y="22428"/>
                  <a:pt x="105740" y="23698"/>
                  <a:pt x="108229" y="23698"/>
                </a:cubicBezTo>
                <a:cubicBezTo>
                  <a:pt x="112141" y="23698"/>
                  <a:pt x="114096" y="21424"/>
                  <a:pt x="114096" y="1689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0" name="Freeform 3"/>
          <p:cNvSpPr/>
          <p:nvPr/>
        </p:nvSpPr>
        <p:spPr>
          <a:xfrm>
            <a:off x="3442858" y="1120136"/>
            <a:ext cx="83969" cy="117330"/>
          </a:xfrm>
          <a:custGeom>
            <a:avLst/>
            <a:gdLst>
              <a:gd name="connsiteX0" fmla="*/ 35686 w 71374"/>
              <a:gd name="connsiteY0" fmla="*/ 79692 h 86042"/>
              <a:gd name="connsiteX1" fmla="*/ 14351 w 71374"/>
              <a:gd name="connsiteY1" fmla="*/ 69011 h 86042"/>
              <a:gd name="connsiteX2" fmla="*/ 6350 w 71374"/>
              <a:gd name="connsiteY2" fmla="*/ 44488 h 86042"/>
              <a:gd name="connsiteX3" fmla="*/ 13550 w 71374"/>
              <a:gd name="connsiteY3" fmla="*/ 18351 h 86042"/>
              <a:gd name="connsiteX4" fmla="*/ 35686 w 71374"/>
              <a:gd name="connsiteY4" fmla="*/ 6350 h 86042"/>
              <a:gd name="connsiteX5" fmla="*/ 58089 w 71374"/>
              <a:gd name="connsiteY5" fmla="*/ 17818 h 86042"/>
              <a:gd name="connsiteX6" fmla="*/ 65023 w 71374"/>
              <a:gd name="connsiteY6" fmla="*/ 44488 h 86042"/>
              <a:gd name="connsiteX7" fmla="*/ 35686 w 71374"/>
              <a:gd name="connsiteY7" fmla="*/ 79692 h 86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1374" h="86042">
                <a:moveTo>
                  <a:pt x="35686" y="79692"/>
                </a:moveTo>
                <a:cubicBezTo>
                  <a:pt x="27330" y="80225"/>
                  <a:pt x="20218" y="76669"/>
                  <a:pt x="14351" y="69011"/>
                </a:cubicBezTo>
                <a:cubicBezTo>
                  <a:pt x="9017" y="62077"/>
                  <a:pt x="6350" y="53911"/>
                  <a:pt x="6350" y="44488"/>
                </a:cubicBezTo>
                <a:cubicBezTo>
                  <a:pt x="6350" y="34175"/>
                  <a:pt x="8750" y="25463"/>
                  <a:pt x="13550" y="18351"/>
                </a:cubicBezTo>
                <a:cubicBezTo>
                  <a:pt x="18884" y="10350"/>
                  <a:pt x="26263" y="6350"/>
                  <a:pt x="35686" y="6350"/>
                </a:cubicBezTo>
                <a:cubicBezTo>
                  <a:pt x="45288" y="6350"/>
                  <a:pt x="52755" y="10172"/>
                  <a:pt x="58089" y="17818"/>
                </a:cubicBezTo>
                <a:cubicBezTo>
                  <a:pt x="62712" y="24752"/>
                  <a:pt x="65023" y="33642"/>
                  <a:pt x="65023" y="44488"/>
                </a:cubicBezTo>
                <a:cubicBezTo>
                  <a:pt x="64846" y="66713"/>
                  <a:pt x="55067" y="78447"/>
                  <a:pt x="35686" y="7969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1" name="Freeform 3"/>
          <p:cNvSpPr/>
          <p:nvPr/>
        </p:nvSpPr>
        <p:spPr>
          <a:xfrm>
            <a:off x="3433757" y="1269613"/>
            <a:ext cx="110326" cy="77306"/>
          </a:xfrm>
          <a:custGeom>
            <a:avLst/>
            <a:gdLst>
              <a:gd name="connsiteX0" fmla="*/ 71424 w 93776"/>
              <a:gd name="connsiteY0" fmla="*/ 44259 h 56692"/>
              <a:gd name="connsiteX1" fmla="*/ 38353 w 93776"/>
              <a:gd name="connsiteY1" fmla="*/ 50342 h 56692"/>
              <a:gd name="connsiteX2" fmla="*/ 6883 w 93776"/>
              <a:gd name="connsiteY2" fmla="*/ 37096 h 56692"/>
              <a:gd name="connsiteX3" fmla="*/ 6350 w 93776"/>
              <a:gd name="connsiteY3" fmla="*/ 32854 h 56692"/>
              <a:gd name="connsiteX4" fmla="*/ 14617 w 93776"/>
              <a:gd name="connsiteY4" fmla="*/ 14033 h 56692"/>
              <a:gd name="connsiteX5" fmla="*/ 23418 w 93776"/>
              <a:gd name="connsiteY5" fmla="*/ 6350 h 56692"/>
              <a:gd name="connsiteX6" fmla="*/ 26352 w 93776"/>
              <a:gd name="connsiteY6" fmla="*/ 8991 h 56692"/>
              <a:gd name="connsiteX7" fmla="*/ 33820 w 93776"/>
              <a:gd name="connsiteY7" fmla="*/ 12446 h 56692"/>
              <a:gd name="connsiteX8" fmla="*/ 57022 w 93776"/>
              <a:gd name="connsiteY8" fmla="*/ 14300 h 56692"/>
              <a:gd name="connsiteX9" fmla="*/ 78092 w 93776"/>
              <a:gd name="connsiteY9" fmla="*/ 16154 h 56692"/>
              <a:gd name="connsiteX10" fmla="*/ 87426 w 93776"/>
              <a:gd name="connsiteY10" fmla="*/ 27292 h 56692"/>
              <a:gd name="connsiteX11" fmla="*/ 71424 w 93776"/>
              <a:gd name="connsiteY11" fmla="*/ 44259 h 56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3776" h="56692">
                <a:moveTo>
                  <a:pt x="71424" y="44259"/>
                </a:moveTo>
                <a:cubicBezTo>
                  <a:pt x="61823" y="48310"/>
                  <a:pt x="50800" y="50342"/>
                  <a:pt x="38353" y="50342"/>
                </a:cubicBezTo>
                <a:cubicBezTo>
                  <a:pt x="19151" y="50342"/>
                  <a:pt x="8661" y="45923"/>
                  <a:pt x="6883" y="37096"/>
                </a:cubicBezTo>
                <a:cubicBezTo>
                  <a:pt x="6527" y="35674"/>
                  <a:pt x="6350" y="34264"/>
                  <a:pt x="6350" y="32854"/>
                </a:cubicBezTo>
                <a:cubicBezTo>
                  <a:pt x="6350" y="26314"/>
                  <a:pt x="9105" y="20040"/>
                  <a:pt x="14617" y="14033"/>
                </a:cubicBezTo>
                <a:cubicBezTo>
                  <a:pt x="17995" y="10134"/>
                  <a:pt x="20929" y="7581"/>
                  <a:pt x="23418" y="6350"/>
                </a:cubicBezTo>
                <a:cubicBezTo>
                  <a:pt x="24307" y="7226"/>
                  <a:pt x="25285" y="8115"/>
                  <a:pt x="26352" y="8991"/>
                </a:cubicBezTo>
                <a:cubicBezTo>
                  <a:pt x="28486" y="10591"/>
                  <a:pt x="30975" y="11734"/>
                  <a:pt x="33820" y="12446"/>
                </a:cubicBezTo>
                <a:cubicBezTo>
                  <a:pt x="38442" y="13500"/>
                  <a:pt x="46177" y="14122"/>
                  <a:pt x="57022" y="14300"/>
                </a:cubicBezTo>
                <a:cubicBezTo>
                  <a:pt x="67335" y="14465"/>
                  <a:pt x="74358" y="15087"/>
                  <a:pt x="78092" y="16154"/>
                </a:cubicBezTo>
                <a:cubicBezTo>
                  <a:pt x="84315" y="18097"/>
                  <a:pt x="87426" y="21805"/>
                  <a:pt x="87426" y="27292"/>
                </a:cubicBezTo>
                <a:cubicBezTo>
                  <a:pt x="87426" y="34188"/>
                  <a:pt x="82092" y="39839"/>
                  <a:pt x="71424" y="4425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2" name="Freeform 3"/>
          <p:cNvSpPr/>
          <p:nvPr/>
        </p:nvSpPr>
        <p:spPr>
          <a:xfrm>
            <a:off x="1396227" y="2064060"/>
            <a:ext cx="5094940" cy="17318"/>
          </a:xfrm>
          <a:custGeom>
            <a:avLst/>
            <a:gdLst>
              <a:gd name="connsiteX0" fmla="*/ 6350 w 4330700"/>
              <a:gd name="connsiteY0" fmla="*/ 6350 h 12700"/>
              <a:gd name="connsiteX1" fmla="*/ 4324350 w 4330700"/>
              <a:gd name="connsiteY1" fmla="*/ 6350 h 12700"/>
              <a:gd name="connsiteX2" fmla="*/ 6350 w 4330700"/>
              <a:gd name="connsiteY2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30700" h="12700">
                <a:moveTo>
                  <a:pt x="6350" y="6350"/>
                </a:moveTo>
                <a:lnTo>
                  <a:pt x="4324350" y="6350"/>
                </a:lnTo>
                <a:lnTo>
                  <a:pt x="6350" y="6350"/>
                </a:lnTo>
              </a:path>
            </a:pathLst>
          </a:custGeom>
          <a:solidFill>
            <a:srgbClr val="12100F">
              <a:alpha val="100000"/>
            </a:srgbClr>
          </a:solidFill>
          <a:ln w="12700">
            <a:solidFill>
              <a:srgbClr val="100F0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3" name="Freeform 3"/>
          <p:cNvSpPr/>
          <p:nvPr/>
        </p:nvSpPr>
        <p:spPr>
          <a:xfrm>
            <a:off x="1370279" y="2641912"/>
            <a:ext cx="5094940" cy="17318"/>
          </a:xfrm>
          <a:custGeom>
            <a:avLst/>
            <a:gdLst>
              <a:gd name="connsiteX0" fmla="*/ 6350 w 4330700"/>
              <a:gd name="connsiteY0" fmla="*/ 6350 h 12700"/>
              <a:gd name="connsiteX1" fmla="*/ 4324349 w 4330700"/>
              <a:gd name="connsiteY1" fmla="*/ 6350 h 12700"/>
              <a:gd name="connsiteX2" fmla="*/ 6350 w 4330700"/>
              <a:gd name="connsiteY2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30700" h="12700">
                <a:moveTo>
                  <a:pt x="6350" y="6350"/>
                </a:moveTo>
                <a:lnTo>
                  <a:pt x="4324349" y="6350"/>
                </a:lnTo>
                <a:lnTo>
                  <a:pt x="6350" y="6350"/>
                </a:lnTo>
              </a:path>
            </a:pathLst>
          </a:custGeom>
          <a:solidFill>
            <a:srgbClr val="12100F">
              <a:alpha val="100000"/>
            </a:srgbClr>
          </a:solidFill>
          <a:ln w="12700">
            <a:solidFill>
              <a:srgbClr val="100F0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4" name="Freeform 3"/>
          <p:cNvSpPr/>
          <p:nvPr/>
        </p:nvSpPr>
        <p:spPr>
          <a:xfrm>
            <a:off x="1406440" y="3257205"/>
            <a:ext cx="5094926" cy="17318"/>
          </a:xfrm>
          <a:custGeom>
            <a:avLst/>
            <a:gdLst>
              <a:gd name="connsiteX0" fmla="*/ 6350 w 4330687"/>
              <a:gd name="connsiteY0" fmla="*/ 6350 h 12700"/>
              <a:gd name="connsiteX1" fmla="*/ 4324337 w 4330687"/>
              <a:gd name="connsiteY1" fmla="*/ 6350 h 12700"/>
              <a:gd name="connsiteX2" fmla="*/ 6350 w 4330687"/>
              <a:gd name="connsiteY2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30687" h="12700">
                <a:moveTo>
                  <a:pt x="6350" y="6350"/>
                </a:moveTo>
                <a:lnTo>
                  <a:pt x="4324337" y="6350"/>
                </a:lnTo>
                <a:lnTo>
                  <a:pt x="6350" y="6350"/>
                </a:lnTo>
              </a:path>
            </a:pathLst>
          </a:custGeom>
          <a:solidFill>
            <a:srgbClr val="12100F">
              <a:alpha val="100000"/>
            </a:srgbClr>
          </a:solidFill>
          <a:ln w="12700">
            <a:solidFill>
              <a:srgbClr val="100F0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5" name="Freeform 3"/>
          <p:cNvSpPr/>
          <p:nvPr/>
        </p:nvSpPr>
        <p:spPr>
          <a:xfrm>
            <a:off x="7702973" y="294874"/>
            <a:ext cx="1115866" cy="1585065"/>
          </a:xfrm>
          <a:custGeom>
            <a:avLst/>
            <a:gdLst>
              <a:gd name="connsiteX0" fmla="*/ 942137 w 948487"/>
              <a:gd name="connsiteY0" fmla="*/ 1156030 h 1162380"/>
              <a:gd name="connsiteX1" fmla="*/ 6350 w 948487"/>
              <a:gd name="connsiteY1" fmla="*/ 1156030 h 1162380"/>
              <a:gd name="connsiteX2" fmla="*/ 6350 w 948487"/>
              <a:gd name="connsiteY2" fmla="*/ 6350 h 1162380"/>
              <a:gd name="connsiteX3" fmla="*/ 942137 w 948487"/>
              <a:gd name="connsiteY3" fmla="*/ 6350 h 1162380"/>
              <a:gd name="connsiteX4" fmla="*/ 942137 w 948487"/>
              <a:gd name="connsiteY4" fmla="*/ 1156030 h 1162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8487" h="1162380">
                <a:moveTo>
                  <a:pt x="942137" y="1156030"/>
                </a:moveTo>
                <a:lnTo>
                  <a:pt x="6350" y="1156030"/>
                </a:lnTo>
                <a:lnTo>
                  <a:pt x="6350" y="6350"/>
                </a:lnTo>
                <a:lnTo>
                  <a:pt x="942137" y="6350"/>
                </a:lnTo>
                <a:lnTo>
                  <a:pt x="942137" y="1156030"/>
                </a:lnTo>
              </a:path>
            </a:pathLst>
          </a:custGeom>
          <a:solidFill>
            <a:srgbClr val="F7F8F8">
              <a:alpha val="100000"/>
            </a:srgbClr>
          </a:solidFill>
          <a:ln w="12700">
            <a:solidFill>
              <a:srgbClr val="100F0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155" y="3358768"/>
            <a:ext cx="6645998" cy="2947313"/>
          </a:xfrm>
          <a:prstGeom prst="rect">
            <a:avLst/>
          </a:prstGeom>
          <a:noFill/>
        </p:spPr>
      </p:pic>
      <p:sp>
        <p:nvSpPr>
          <p:cNvPr id="1058" name="Rectangle 1057"/>
          <p:cNvSpPr/>
          <p:nvPr/>
        </p:nvSpPr>
        <p:spPr>
          <a:xfrm>
            <a:off x="436378" y="6306081"/>
            <a:ext cx="68788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“Where Families Build Eternal Homes”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2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245969" y="3021126"/>
            <a:ext cx="3162674" cy="782471"/>
          </a:xfrm>
          <a:custGeom>
            <a:avLst/>
            <a:gdLst>
              <a:gd name="connsiteX0" fmla="*/ 2681922 w 2688272"/>
              <a:gd name="connsiteY0" fmla="*/ 567461 h 573811"/>
              <a:gd name="connsiteX1" fmla="*/ 6350 w 2688272"/>
              <a:gd name="connsiteY1" fmla="*/ 567461 h 573811"/>
              <a:gd name="connsiteX2" fmla="*/ 6350 w 2688272"/>
              <a:gd name="connsiteY2" fmla="*/ 6350 h 573811"/>
              <a:gd name="connsiteX3" fmla="*/ 2681922 w 2688272"/>
              <a:gd name="connsiteY3" fmla="*/ 6350 h 573811"/>
              <a:gd name="connsiteX4" fmla="*/ 2681922 w 2688272"/>
              <a:gd name="connsiteY4" fmla="*/ 567461 h 573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88272" h="573811">
                <a:moveTo>
                  <a:pt x="2681922" y="567461"/>
                </a:moveTo>
                <a:lnTo>
                  <a:pt x="6350" y="567461"/>
                </a:lnTo>
                <a:lnTo>
                  <a:pt x="6350" y="6350"/>
                </a:lnTo>
                <a:lnTo>
                  <a:pt x="2681922" y="6350"/>
                </a:lnTo>
                <a:lnTo>
                  <a:pt x="2681922" y="56746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030677" y="1302645"/>
            <a:ext cx="72629" cy="2386808"/>
          </a:xfrm>
          <a:custGeom>
            <a:avLst/>
            <a:gdLst>
              <a:gd name="connsiteX0" fmla="*/ 55384 w 61734"/>
              <a:gd name="connsiteY0" fmla="*/ 6350 h 1750326"/>
              <a:gd name="connsiteX1" fmla="*/ 6350 w 61734"/>
              <a:gd name="connsiteY1" fmla="*/ 1743976 h 17503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734" h="1750326">
                <a:moveTo>
                  <a:pt x="55384" y="6350"/>
                </a:moveTo>
                <a:lnTo>
                  <a:pt x="6350" y="174397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2867800" y="1004970"/>
            <a:ext cx="56463" cy="1878795"/>
          </a:xfrm>
          <a:custGeom>
            <a:avLst/>
            <a:gdLst>
              <a:gd name="connsiteX0" fmla="*/ 41643 w 47993"/>
              <a:gd name="connsiteY0" fmla="*/ 6350 h 1377784"/>
              <a:gd name="connsiteX1" fmla="*/ 6350 w 47993"/>
              <a:gd name="connsiteY1" fmla="*/ 1371434 h 13777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993" h="1377784">
                <a:moveTo>
                  <a:pt x="41643" y="6350"/>
                </a:moveTo>
                <a:lnTo>
                  <a:pt x="6350" y="137143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1097308" y="2436015"/>
            <a:ext cx="2563069" cy="102938"/>
          </a:xfrm>
          <a:custGeom>
            <a:avLst/>
            <a:gdLst>
              <a:gd name="connsiteX0" fmla="*/ 6350 w 2178608"/>
              <a:gd name="connsiteY0" fmla="*/ 69138 h 75488"/>
              <a:gd name="connsiteX1" fmla="*/ 2172258 w 2178608"/>
              <a:gd name="connsiteY1" fmla="*/ 6350 h 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78608" h="75488">
                <a:moveTo>
                  <a:pt x="6350" y="69138"/>
                </a:moveTo>
                <a:lnTo>
                  <a:pt x="217225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672355" y="927442"/>
            <a:ext cx="3254975" cy="3099938"/>
          </a:xfrm>
          <a:custGeom>
            <a:avLst/>
            <a:gdLst>
              <a:gd name="connsiteX0" fmla="*/ 2626080 w 2632430"/>
              <a:gd name="connsiteY0" fmla="*/ 2266937 h 2273287"/>
              <a:gd name="connsiteX1" fmla="*/ 6350 w 2632430"/>
              <a:gd name="connsiteY1" fmla="*/ 2266937 h 2273287"/>
              <a:gd name="connsiteX2" fmla="*/ 6350 w 2632430"/>
              <a:gd name="connsiteY2" fmla="*/ 6350 h 2273287"/>
              <a:gd name="connsiteX3" fmla="*/ 2626080 w 2632430"/>
              <a:gd name="connsiteY3" fmla="*/ 6350 h 2273287"/>
              <a:gd name="connsiteX4" fmla="*/ 2626080 w 2632430"/>
              <a:gd name="connsiteY4" fmla="*/ 2266937 h 2273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32430" h="2273287">
                <a:moveTo>
                  <a:pt x="2626080" y="2266937"/>
                </a:moveTo>
                <a:lnTo>
                  <a:pt x="6350" y="2266937"/>
                </a:lnTo>
                <a:lnTo>
                  <a:pt x="6350" y="6350"/>
                </a:lnTo>
                <a:lnTo>
                  <a:pt x="2626080" y="6350"/>
                </a:lnTo>
                <a:lnTo>
                  <a:pt x="2626080" y="22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936980" y="1906532"/>
            <a:ext cx="2729246" cy="1861879"/>
          </a:xfrm>
          <a:custGeom>
            <a:avLst/>
            <a:gdLst>
              <a:gd name="connsiteX0" fmla="*/ 2313508 w 2319858"/>
              <a:gd name="connsiteY0" fmla="*/ 6350 h 1365377"/>
              <a:gd name="connsiteX1" fmla="*/ 1901659 w 2319858"/>
              <a:gd name="connsiteY1" fmla="*/ 20243 h 1365377"/>
              <a:gd name="connsiteX2" fmla="*/ 1501774 w 2319858"/>
              <a:gd name="connsiteY2" fmla="*/ 67932 h 1365377"/>
              <a:gd name="connsiteX3" fmla="*/ 1142568 w 2319858"/>
              <a:gd name="connsiteY3" fmla="*/ 149961 h 1365377"/>
              <a:gd name="connsiteX4" fmla="*/ 776630 w 2319858"/>
              <a:gd name="connsiteY4" fmla="*/ 279222 h 1365377"/>
              <a:gd name="connsiteX5" fmla="*/ 492582 w 2319858"/>
              <a:gd name="connsiteY5" fmla="*/ 441794 h 1365377"/>
              <a:gd name="connsiteX6" fmla="*/ 358635 w 2319858"/>
              <a:gd name="connsiteY6" fmla="*/ 603973 h 1365377"/>
              <a:gd name="connsiteX7" fmla="*/ 199859 w 2319858"/>
              <a:gd name="connsiteY7" fmla="*/ 974534 h 1365377"/>
              <a:gd name="connsiteX8" fmla="*/ 6350 w 2319858"/>
              <a:gd name="connsiteY8" fmla="*/ 1359027 h 1365377"/>
              <a:gd name="connsiteX9" fmla="*/ 342506 w 2319858"/>
              <a:gd name="connsiteY9" fmla="*/ 1221981 h 1365377"/>
              <a:gd name="connsiteX10" fmla="*/ 606691 w 2319858"/>
              <a:gd name="connsiteY10" fmla="*/ 1057859 h 1365377"/>
              <a:gd name="connsiteX11" fmla="*/ 940841 w 2319858"/>
              <a:gd name="connsiteY11" fmla="*/ 734821 h 1365377"/>
              <a:gd name="connsiteX12" fmla="*/ 1182230 w 2319858"/>
              <a:gd name="connsiteY12" fmla="*/ 488124 h 1365377"/>
              <a:gd name="connsiteX13" fmla="*/ 1286433 w 2319858"/>
              <a:gd name="connsiteY13" fmla="*/ 432549 h 1365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319858" h="1365377">
                <a:moveTo>
                  <a:pt x="2313508" y="6350"/>
                </a:moveTo>
                <a:lnTo>
                  <a:pt x="1901659" y="20243"/>
                </a:lnTo>
                <a:lnTo>
                  <a:pt x="1501774" y="67932"/>
                </a:lnTo>
                <a:lnTo>
                  <a:pt x="1142568" y="149961"/>
                </a:lnTo>
                <a:lnTo>
                  <a:pt x="776630" y="279222"/>
                </a:lnTo>
                <a:lnTo>
                  <a:pt x="492582" y="441794"/>
                </a:lnTo>
                <a:lnTo>
                  <a:pt x="358635" y="603973"/>
                </a:lnTo>
                <a:lnTo>
                  <a:pt x="199859" y="974534"/>
                </a:lnTo>
                <a:lnTo>
                  <a:pt x="6350" y="1359027"/>
                </a:lnTo>
                <a:lnTo>
                  <a:pt x="342506" y="1221981"/>
                </a:lnTo>
                <a:lnTo>
                  <a:pt x="606691" y="1057859"/>
                </a:lnTo>
                <a:lnTo>
                  <a:pt x="940841" y="734821"/>
                </a:lnTo>
                <a:lnTo>
                  <a:pt x="1182230" y="488124"/>
                </a:lnTo>
                <a:lnTo>
                  <a:pt x="1286433" y="43254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2126504" y="3024988"/>
            <a:ext cx="94860" cy="134719"/>
          </a:xfrm>
          <a:custGeom>
            <a:avLst/>
            <a:gdLst>
              <a:gd name="connsiteX0" fmla="*/ 80632 w 80632"/>
              <a:gd name="connsiteY0" fmla="*/ 98793 h 98793"/>
              <a:gd name="connsiteX1" fmla="*/ 0 w 80632"/>
              <a:gd name="connsiteY1" fmla="*/ 98793 h 98793"/>
              <a:gd name="connsiteX2" fmla="*/ 0 w 80632"/>
              <a:gd name="connsiteY2" fmla="*/ 0 h 98793"/>
              <a:gd name="connsiteX3" fmla="*/ 80632 w 80632"/>
              <a:gd name="connsiteY3" fmla="*/ 0 h 98793"/>
              <a:gd name="connsiteX4" fmla="*/ 80632 w 80632"/>
              <a:gd name="connsiteY4" fmla="*/ 98793 h 987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32" h="98793">
                <a:moveTo>
                  <a:pt x="80632" y="98793"/>
                </a:moveTo>
                <a:lnTo>
                  <a:pt x="0" y="98793"/>
                </a:lnTo>
                <a:lnTo>
                  <a:pt x="0" y="0"/>
                </a:lnTo>
                <a:lnTo>
                  <a:pt x="80632" y="0"/>
                </a:lnTo>
                <a:lnTo>
                  <a:pt x="80632" y="98793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115700" y="3214341"/>
            <a:ext cx="68520" cy="101936"/>
          </a:xfrm>
          <a:custGeom>
            <a:avLst/>
            <a:gdLst>
              <a:gd name="connsiteX0" fmla="*/ 23063 w 58242"/>
              <a:gd name="connsiteY0" fmla="*/ 15633 h 74752"/>
              <a:gd name="connsiteX1" fmla="*/ 45046 w 58242"/>
              <a:gd name="connsiteY1" fmla="*/ 15633 h 74752"/>
              <a:gd name="connsiteX2" fmla="*/ 47637 w 58242"/>
              <a:gd name="connsiteY2" fmla="*/ 14833 h 74752"/>
              <a:gd name="connsiteX3" fmla="*/ 51892 w 58242"/>
              <a:gd name="connsiteY3" fmla="*/ 6972 h 74752"/>
              <a:gd name="connsiteX4" fmla="*/ 50876 w 58242"/>
              <a:gd name="connsiteY4" fmla="*/ 6350 h 74752"/>
              <a:gd name="connsiteX5" fmla="*/ 45719 w 58242"/>
              <a:gd name="connsiteY5" fmla="*/ 8648 h 74752"/>
              <a:gd name="connsiteX6" fmla="*/ 22275 w 58242"/>
              <a:gd name="connsiteY6" fmla="*/ 8648 h 74752"/>
              <a:gd name="connsiteX7" fmla="*/ 10045 w 58242"/>
              <a:gd name="connsiteY7" fmla="*/ 29603 h 74752"/>
              <a:gd name="connsiteX8" fmla="*/ 10718 w 58242"/>
              <a:gd name="connsiteY8" fmla="*/ 30746 h 74752"/>
              <a:gd name="connsiteX9" fmla="*/ 42697 w 58242"/>
              <a:gd name="connsiteY9" fmla="*/ 49402 h 74752"/>
              <a:gd name="connsiteX10" fmla="*/ 27101 w 58242"/>
              <a:gd name="connsiteY10" fmla="*/ 65125 h 74752"/>
              <a:gd name="connsiteX11" fmla="*/ 10833 w 58242"/>
              <a:gd name="connsiteY11" fmla="*/ 59651 h 74752"/>
              <a:gd name="connsiteX12" fmla="*/ 6350 w 58242"/>
              <a:gd name="connsiteY12" fmla="*/ 63093 h 74752"/>
              <a:gd name="connsiteX13" fmla="*/ 20472 w 58242"/>
              <a:gd name="connsiteY13" fmla="*/ 68402 h 74752"/>
              <a:gd name="connsiteX14" fmla="*/ 50545 w 58242"/>
              <a:gd name="connsiteY14" fmla="*/ 47281 h 74752"/>
              <a:gd name="connsiteX15" fmla="*/ 44487 w 58242"/>
              <a:gd name="connsiteY15" fmla="*/ 32257 h 74752"/>
              <a:gd name="connsiteX16" fmla="*/ 18351 w 58242"/>
              <a:gd name="connsiteY16" fmla="*/ 23139 h 74752"/>
              <a:gd name="connsiteX17" fmla="*/ 23063 w 58242"/>
              <a:gd name="connsiteY17" fmla="*/ 15633 h 74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8242" h="74752">
                <a:moveTo>
                  <a:pt x="23063" y="15633"/>
                </a:moveTo>
                <a:lnTo>
                  <a:pt x="45046" y="15633"/>
                </a:lnTo>
                <a:cubicBezTo>
                  <a:pt x="46291" y="15633"/>
                  <a:pt x="47294" y="15633"/>
                  <a:pt x="47637" y="14833"/>
                </a:cubicBezTo>
                <a:lnTo>
                  <a:pt x="51892" y="6972"/>
                </a:lnTo>
                <a:lnTo>
                  <a:pt x="50876" y="6350"/>
                </a:lnTo>
                <a:cubicBezTo>
                  <a:pt x="49644" y="7683"/>
                  <a:pt x="48641" y="8648"/>
                  <a:pt x="45719" y="8648"/>
                </a:cubicBezTo>
                <a:lnTo>
                  <a:pt x="22275" y="8648"/>
                </a:lnTo>
                <a:lnTo>
                  <a:pt x="10045" y="29603"/>
                </a:lnTo>
                <a:cubicBezTo>
                  <a:pt x="9715" y="30213"/>
                  <a:pt x="10045" y="30746"/>
                  <a:pt x="10718" y="30746"/>
                </a:cubicBezTo>
                <a:cubicBezTo>
                  <a:pt x="22834" y="31102"/>
                  <a:pt x="42697" y="35255"/>
                  <a:pt x="42697" y="49402"/>
                </a:cubicBezTo>
                <a:cubicBezTo>
                  <a:pt x="42697" y="60185"/>
                  <a:pt x="34391" y="65125"/>
                  <a:pt x="27101" y="65125"/>
                </a:cubicBezTo>
                <a:cubicBezTo>
                  <a:pt x="21043" y="65125"/>
                  <a:pt x="18008" y="59651"/>
                  <a:pt x="10833" y="59651"/>
                </a:cubicBezTo>
                <a:cubicBezTo>
                  <a:pt x="6350" y="59651"/>
                  <a:pt x="6350" y="62217"/>
                  <a:pt x="6350" y="63093"/>
                </a:cubicBezTo>
                <a:cubicBezTo>
                  <a:pt x="6350" y="66281"/>
                  <a:pt x="11620" y="68402"/>
                  <a:pt x="20472" y="68402"/>
                </a:cubicBezTo>
                <a:cubicBezTo>
                  <a:pt x="38201" y="68402"/>
                  <a:pt x="50545" y="59029"/>
                  <a:pt x="50545" y="47281"/>
                </a:cubicBezTo>
                <a:cubicBezTo>
                  <a:pt x="50545" y="39408"/>
                  <a:pt x="49314" y="36842"/>
                  <a:pt x="44487" y="32257"/>
                </a:cubicBezTo>
                <a:cubicBezTo>
                  <a:pt x="37871" y="25882"/>
                  <a:pt x="27317" y="24383"/>
                  <a:pt x="18351" y="23139"/>
                </a:cubicBezTo>
                <a:lnTo>
                  <a:pt x="23063" y="1563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2181429" y="3215796"/>
            <a:ext cx="73674" cy="98801"/>
          </a:xfrm>
          <a:custGeom>
            <a:avLst/>
            <a:gdLst>
              <a:gd name="connsiteX0" fmla="*/ 56273 w 62623"/>
              <a:gd name="connsiteY0" fmla="*/ 53987 h 72453"/>
              <a:gd name="connsiteX1" fmla="*/ 54813 w 62623"/>
              <a:gd name="connsiteY1" fmla="*/ 53543 h 72453"/>
              <a:gd name="connsiteX2" fmla="*/ 44157 w 62623"/>
              <a:gd name="connsiteY2" fmla="*/ 59385 h 72453"/>
              <a:gd name="connsiteX3" fmla="*/ 17348 w 62623"/>
              <a:gd name="connsiteY3" fmla="*/ 59385 h 72453"/>
              <a:gd name="connsiteX4" fmla="*/ 36182 w 62623"/>
              <a:gd name="connsiteY4" fmla="*/ 43827 h 72453"/>
              <a:gd name="connsiteX5" fmla="*/ 50545 w 62623"/>
              <a:gd name="connsiteY5" fmla="*/ 22250 h 72453"/>
              <a:gd name="connsiteX6" fmla="*/ 30238 w 62623"/>
              <a:gd name="connsiteY6" fmla="*/ 6350 h 72453"/>
              <a:gd name="connsiteX7" fmla="*/ 6464 w 62623"/>
              <a:gd name="connsiteY7" fmla="*/ 23939 h 72453"/>
              <a:gd name="connsiteX8" fmla="*/ 8813 w 62623"/>
              <a:gd name="connsiteY8" fmla="*/ 24371 h 72453"/>
              <a:gd name="connsiteX9" fmla="*/ 24853 w 62623"/>
              <a:gd name="connsiteY9" fmla="*/ 12890 h 72453"/>
              <a:gd name="connsiteX10" fmla="*/ 40906 w 62623"/>
              <a:gd name="connsiteY10" fmla="*/ 25526 h 72453"/>
              <a:gd name="connsiteX11" fmla="*/ 26314 w 62623"/>
              <a:gd name="connsiteY11" fmla="*/ 48336 h 72453"/>
              <a:gd name="connsiteX12" fmla="*/ 6350 w 62623"/>
              <a:gd name="connsiteY12" fmla="*/ 65036 h 72453"/>
              <a:gd name="connsiteX13" fmla="*/ 6350 w 62623"/>
              <a:gd name="connsiteY13" fmla="*/ 66103 h 72453"/>
              <a:gd name="connsiteX14" fmla="*/ 50101 w 62623"/>
              <a:gd name="connsiteY14" fmla="*/ 66103 h 72453"/>
              <a:gd name="connsiteX15" fmla="*/ 56273 w 62623"/>
              <a:gd name="connsiteY15" fmla="*/ 53987 h 72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62623" h="72453">
                <a:moveTo>
                  <a:pt x="56273" y="53987"/>
                </a:moveTo>
                <a:lnTo>
                  <a:pt x="54813" y="53543"/>
                </a:lnTo>
                <a:cubicBezTo>
                  <a:pt x="50444" y="59118"/>
                  <a:pt x="48310" y="59385"/>
                  <a:pt x="44157" y="59385"/>
                </a:cubicBezTo>
                <a:lnTo>
                  <a:pt x="17348" y="59385"/>
                </a:lnTo>
                <a:lnTo>
                  <a:pt x="36182" y="43827"/>
                </a:lnTo>
                <a:cubicBezTo>
                  <a:pt x="41122" y="39674"/>
                  <a:pt x="50545" y="31622"/>
                  <a:pt x="50545" y="22250"/>
                </a:cubicBezTo>
                <a:cubicBezTo>
                  <a:pt x="50545" y="12356"/>
                  <a:pt x="40449" y="6350"/>
                  <a:pt x="30238" y="6350"/>
                </a:cubicBezTo>
                <a:cubicBezTo>
                  <a:pt x="20370" y="6350"/>
                  <a:pt x="9829" y="10591"/>
                  <a:pt x="6464" y="23939"/>
                </a:cubicBezTo>
                <a:lnTo>
                  <a:pt x="8813" y="24371"/>
                </a:lnTo>
                <a:cubicBezTo>
                  <a:pt x="11290" y="19596"/>
                  <a:pt x="14655" y="12890"/>
                  <a:pt x="24853" y="12890"/>
                </a:cubicBezTo>
                <a:cubicBezTo>
                  <a:pt x="38100" y="12890"/>
                  <a:pt x="40906" y="21018"/>
                  <a:pt x="40906" y="25526"/>
                </a:cubicBezTo>
                <a:cubicBezTo>
                  <a:pt x="40906" y="32156"/>
                  <a:pt x="36080" y="40106"/>
                  <a:pt x="26314" y="48336"/>
                </a:cubicBezTo>
                <a:lnTo>
                  <a:pt x="6350" y="65036"/>
                </a:lnTo>
                <a:lnTo>
                  <a:pt x="6350" y="66103"/>
                </a:lnTo>
                <a:lnTo>
                  <a:pt x="50101" y="66103"/>
                </a:lnTo>
                <a:lnTo>
                  <a:pt x="56273" y="5398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2249131" y="3215792"/>
            <a:ext cx="66160" cy="100496"/>
          </a:xfrm>
          <a:custGeom>
            <a:avLst/>
            <a:gdLst>
              <a:gd name="connsiteX0" fmla="*/ 18694 w 56235"/>
              <a:gd name="connsiteY0" fmla="*/ 36931 h 73698"/>
              <a:gd name="connsiteX1" fmla="*/ 33274 w 56235"/>
              <a:gd name="connsiteY1" fmla="*/ 38874 h 73698"/>
              <a:gd name="connsiteX2" fmla="*/ 41808 w 56235"/>
              <a:gd name="connsiteY2" fmla="*/ 50545 h 73698"/>
              <a:gd name="connsiteX3" fmla="*/ 26771 w 56235"/>
              <a:gd name="connsiteY3" fmla="*/ 64160 h 73698"/>
              <a:gd name="connsiteX4" fmla="*/ 10731 w 56235"/>
              <a:gd name="connsiteY4" fmla="*/ 59207 h 73698"/>
              <a:gd name="connsiteX5" fmla="*/ 6350 w 56235"/>
              <a:gd name="connsiteY5" fmla="*/ 62306 h 73698"/>
              <a:gd name="connsiteX6" fmla="*/ 18808 w 56235"/>
              <a:gd name="connsiteY6" fmla="*/ 67348 h 73698"/>
              <a:gd name="connsiteX7" fmla="*/ 49885 w 56235"/>
              <a:gd name="connsiteY7" fmla="*/ 47002 h 73698"/>
              <a:gd name="connsiteX8" fmla="*/ 35636 w 56235"/>
              <a:gd name="connsiteY8" fmla="*/ 30657 h 73698"/>
              <a:gd name="connsiteX9" fmla="*/ 46062 w 56235"/>
              <a:gd name="connsiteY9" fmla="*/ 18275 h 73698"/>
              <a:gd name="connsiteX10" fmla="*/ 28562 w 56235"/>
              <a:gd name="connsiteY10" fmla="*/ 6350 h 73698"/>
              <a:gd name="connsiteX11" fmla="*/ 6578 w 56235"/>
              <a:gd name="connsiteY11" fmla="*/ 20662 h 73698"/>
              <a:gd name="connsiteX12" fmla="*/ 8267 w 56235"/>
              <a:gd name="connsiteY12" fmla="*/ 21018 h 73698"/>
              <a:gd name="connsiteX13" fmla="*/ 24866 w 56235"/>
              <a:gd name="connsiteY13" fmla="*/ 11645 h 73698"/>
              <a:gd name="connsiteX14" fmla="*/ 37211 w 56235"/>
              <a:gd name="connsiteY14" fmla="*/ 20840 h 73698"/>
              <a:gd name="connsiteX15" fmla="*/ 18580 w 56235"/>
              <a:gd name="connsiteY15" fmla="*/ 35788 h 73698"/>
              <a:gd name="connsiteX16" fmla="*/ 18694 w 56235"/>
              <a:gd name="connsiteY16" fmla="*/ 36931 h 73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6235" h="73698">
                <a:moveTo>
                  <a:pt x="18694" y="36931"/>
                </a:moveTo>
                <a:cubicBezTo>
                  <a:pt x="26428" y="36753"/>
                  <a:pt x="29248" y="37198"/>
                  <a:pt x="33274" y="38874"/>
                </a:cubicBezTo>
                <a:cubicBezTo>
                  <a:pt x="40462" y="41795"/>
                  <a:pt x="41808" y="48336"/>
                  <a:pt x="41808" y="50545"/>
                </a:cubicBezTo>
                <a:cubicBezTo>
                  <a:pt x="41808" y="57175"/>
                  <a:pt x="37211" y="64160"/>
                  <a:pt x="26771" y="64160"/>
                </a:cubicBezTo>
                <a:cubicBezTo>
                  <a:pt x="20154" y="64160"/>
                  <a:pt x="15887" y="59207"/>
                  <a:pt x="10731" y="59207"/>
                </a:cubicBezTo>
                <a:cubicBezTo>
                  <a:pt x="8928" y="59207"/>
                  <a:pt x="6350" y="59829"/>
                  <a:pt x="6350" y="62306"/>
                </a:cubicBezTo>
                <a:cubicBezTo>
                  <a:pt x="6350" y="66890"/>
                  <a:pt x="16116" y="67348"/>
                  <a:pt x="18808" y="67348"/>
                </a:cubicBezTo>
                <a:cubicBezTo>
                  <a:pt x="36423" y="67348"/>
                  <a:pt x="49885" y="59562"/>
                  <a:pt x="49885" y="47002"/>
                </a:cubicBezTo>
                <a:cubicBezTo>
                  <a:pt x="49885" y="35343"/>
                  <a:pt x="40347" y="32245"/>
                  <a:pt x="35636" y="30657"/>
                </a:cubicBezTo>
                <a:cubicBezTo>
                  <a:pt x="43040" y="26860"/>
                  <a:pt x="46062" y="23050"/>
                  <a:pt x="46062" y="18275"/>
                </a:cubicBezTo>
                <a:cubicBezTo>
                  <a:pt x="46062" y="14655"/>
                  <a:pt x="43040" y="6350"/>
                  <a:pt x="28562" y="6350"/>
                </a:cubicBezTo>
                <a:cubicBezTo>
                  <a:pt x="21056" y="6350"/>
                  <a:pt x="11061" y="9093"/>
                  <a:pt x="6578" y="20662"/>
                </a:cubicBezTo>
                <a:lnTo>
                  <a:pt x="8267" y="21018"/>
                </a:lnTo>
                <a:cubicBezTo>
                  <a:pt x="9944" y="18541"/>
                  <a:pt x="14655" y="11645"/>
                  <a:pt x="24866" y="11645"/>
                </a:cubicBezTo>
                <a:cubicBezTo>
                  <a:pt x="33172" y="11645"/>
                  <a:pt x="37211" y="16332"/>
                  <a:pt x="37211" y="20840"/>
                </a:cubicBezTo>
                <a:cubicBezTo>
                  <a:pt x="37211" y="28981"/>
                  <a:pt x="28790" y="33223"/>
                  <a:pt x="18580" y="35788"/>
                </a:cubicBezTo>
                <a:lnTo>
                  <a:pt x="18694" y="369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2347996" y="3215788"/>
            <a:ext cx="74214" cy="100496"/>
          </a:xfrm>
          <a:custGeom>
            <a:avLst/>
            <a:gdLst>
              <a:gd name="connsiteX0" fmla="*/ 51790 w 63081"/>
              <a:gd name="connsiteY0" fmla="*/ 6350 h 73698"/>
              <a:gd name="connsiteX1" fmla="*/ 49428 w 63081"/>
              <a:gd name="connsiteY1" fmla="*/ 6350 h 73698"/>
              <a:gd name="connsiteX2" fmla="*/ 45504 w 63081"/>
              <a:gd name="connsiteY2" fmla="*/ 9359 h 73698"/>
              <a:gd name="connsiteX3" fmla="*/ 29908 w 63081"/>
              <a:gd name="connsiteY3" fmla="*/ 6350 h 73698"/>
              <a:gd name="connsiteX4" fmla="*/ 9613 w 63081"/>
              <a:gd name="connsiteY4" fmla="*/ 21374 h 73698"/>
              <a:gd name="connsiteX5" fmla="*/ 27114 w 63081"/>
              <a:gd name="connsiteY5" fmla="*/ 38696 h 73698"/>
              <a:gd name="connsiteX6" fmla="*/ 45402 w 63081"/>
              <a:gd name="connsiteY6" fmla="*/ 54343 h 73698"/>
              <a:gd name="connsiteX7" fmla="*/ 31940 w 63081"/>
              <a:gd name="connsiteY7" fmla="*/ 64160 h 73698"/>
              <a:gd name="connsiteX8" fmla="*/ 8928 w 63081"/>
              <a:gd name="connsiteY8" fmla="*/ 48513 h 73698"/>
              <a:gd name="connsiteX9" fmla="*/ 6350 w 63081"/>
              <a:gd name="connsiteY9" fmla="*/ 48513 h 73698"/>
              <a:gd name="connsiteX10" fmla="*/ 9715 w 63081"/>
              <a:gd name="connsiteY10" fmla="*/ 67246 h 73698"/>
              <a:gd name="connsiteX11" fmla="*/ 12192 w 63081"/>
              <a:gd name="connsiteY11" fmla="*/ 67246 h 73698"/>
              <a:gd name="connsiteX12" fmla="*/ 15659 w 63081"/>
              <a:gd name="connsiteY12" fmla="*/ 64338 h 73698"/>
              <a:gd name="connsiteX13" fmla="*/ 33058 w 63081"/>
              <a:gd name="connsiteY13" fmla="*/ 67348 h 73698"/>
              <a:gd name="connsiteX14" fmla="*/ 56731 w 63081"/>
              <a:gd name="connsiteY14" fmla="*/ 51346 h 73698"/>
              <a:gd name="connsiteX15" fmla="*/ 19253 w 63081"/>
              <a:gd name="connsiteY15" fmla="*/ 18199 h 73698"/>
              <a:gd name="connsiteX16" fmla="*/ 30594 w 63081"/>
              <a:gd name="connsiteY16" fmla="*/ 9969 h 73698"/>
              <a:gd name="connsiteX17" fmla="*/ 51460 w 63081"/>
              <a:gd name="connsiteY17" fmla="*/ 25171 h 73698"/>
              <a:gd name="connsiteX18" fmla="*/ 54254 w 63081"/>
              <a:gd name="connsiteY18" fmla="*/ 25171 h 73698"/>
              <a:gd name="connsiteX19" fmla="*/ 51790 w 63081"/>
              <a:gd name="connsiteY19" fmla="*/ 6350 h 73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63081" h="73698">
                <a:moveTo>
                  <a:pt x="51790" y="6350"/>
                </a:moveTo>
                <a:lnTo>
                  <a:pt x="49428" y="6350"/>
                </a:lnTo>
                <a:cubicBezTo>
                  <a:pt x="49212" y="7327"/>
                  <a:pt x="48641" y="9359"/>
                  <a:pt x="45504" y="9359"/>
                </a:cubicBezTo>
                <a:cubicBezTo>
                  <a:pt x="42710" y="9359"/>
                  <a:pt x="36652" y="6350"/>
                  <a:pt x="29908" y="6350"/>
                </a:cubicBezTo>
                <a:cubicBezTo>
                  <a:pt x="19812" y="6350"/>
                  <a:pt x="9613" y="11302"/>
                  <a:pt x="9613" y="21374"/>
                </a:cubicBezTo>
                <a:cubicBezTo>
                  <a:pt x="9613" y="30124"/>
                  <a:pt x="16789" y="34023"/>
                  <a:pt x="27114" y="38696"/>
                </a:cubicBezTo>
                <a:cubicBezTo>
                  <a:pt x="43599" y="46304"/>
                  <a:pt x="45402" y="49314"/>
                  <a:pt x="45402" y="54343"/>
                </a:cubicBezTo>
                <a:cubicBezTo>
                  <a:pt x="45402" y="59118"/>
                  <a:pt x="40906" y="64160"/>
                  <a:pt x="31940" y="64160"/>
                </a:cubicBezTo>
                <a:cubicBezTo>
                  <a:pt x="16789" y="64160"/>
                  <a:pt x="11061" y="52666"/>
                  <a:pt x="8928" y="48513"/>
                </a:cubicBezTo>
                <a:lnTo>
                  <a:pt x="6350" y="48513"/>
                </a:lnTo>
                <a:lnTo>
                  <a:pt x="9715" y="67246"/>
                </a:lnTo>
                <a:lnTo>
                  <a:pt x="12192" y="67246"/>
                </a:lnTo>
                <a:cubicBezTo>
                  <a:pt x="12192" y="65836"/>
                  <a:pt x="13309" y="64338"/>
                  <a:pt x="15659" y="64338"/>
                </a:cubicBezTo>
                <a:cubicBezTo>
                  <a:pt x="19024" y="64338"/>
                  <a:pt x="24536" y="67348"/>
                  <a:pt x="33058" y="67348"/>
                </a:cubicBezTo>
                <a:cubicBezTo>
                  <a:pt x="49098" y="67348"/>
                  <a:pt x="56731" y="58851"/>
                  <a:pt x="56731" y="51346"/>
                </a:cubicBezTo>
                <a:cubicBezTo>
                  <a:pt x="56731" y="33223"/>
                  <a:pt x="19253" y="31457"/>
                  <a:pt x="19253" y="18199"/>
                </a:cubicBezTo>
                <a:cubicBezTo>
                  <a:pt x="19253" y="12712"/>
                  <a:pt x="24981" y="9969"/>
                  <a:pt x="30594" y="9969"/>
                </a:cubicBezTo>
                <a:cubicBezTo>
                  <a:pt x="42367" y="9969"/>
                  <a:pt x="49542" y="17932"/>
                  <a:pt x="51460" y="25171"/>
                </a:cubicBezTo>
                <a:lnTo>
                  <a:pt x="54254" y="25171"/>
                </a:lnTo>
                <a:lnTo>
                  <a:pt x="5179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420322" y="3215785"/>
            <a:ext cx="101271" cy="100496"/>
          </a:xfrm>
          <a:custGeom>
            <a:avLst/>
            <a:gdLst>
              <a:gd name="connsiteX0" fmla="*/ 43040 w 86080"/>
              <a:gd name="connsiteY0" fmla="*/ 67348 h 73698"/>
              <a:gd name="connsiteX1" fmla="*/ 79730 w 86080"/>
              <a:gd name="connsiteY1" fmla="*/ 36931 h 73698"/>
              <a:gd name="connsiteX2" fmla="*/ 43040 w 86080"/>
              <a:gd name="connsiteY2" fmla="*/ 6350 h 73698"/>
              <a:gd name="connsiteX3" fmla="*/ 6350 w 86080"/>
              <a:gd name="connsiteY3" fmla="*/ 36931 h 73698"/>
              <a:gd name="connsiteX4" fmla="*/ 43040 w 86080"/>
              <a:gd name="connsiteY4" fmla="*/ 67348 h 73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080" h="73698">
                <a:moveTo>
                  <a:pt x="43040" y="67348"/>
                </a:moveTo>
                <a:cubicBezTo>
                  <a:pt x="63347" y="67348"/>
                  <a:pt x="79730" y="55765"/>
                  <a:pt x="79730" y="36931"/>
                </a:cubicBezTo>
                <a:cubicBezTo>
                  <a:pt x="79730" y="16611"/>
                  <a:pt x="61442" y="6350"/>
                  <a:pt x="43040" y="6350"/>
                </a:cubicBezTo>
                <a:cubicBezTo>
                  <a:pt x="24638" y="6350"/>
                  <a:pt x="6350" y="16611"/>
                  <a:pt x="6350" y="36931"/>
                </a:cubicBezTo>
                <a:cubicBezTo>
                  <a:pt x="6350" y="55765"/>
                  <a:pt x="22733" y="67348"/>
                  <a:pt x="43040" y="6734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2435380" y="3220131"/>
            <a:ext cx="71166" cy="91804"/>
          </a:xfrm>
          <a:custGeom>
            <a:avLst/>
            <a:gdLst>
              <a:gd name="connsiteX0" fmla="*/ 30238 w 60490"/>
              <a:gd name="connsiteY0" fmla="*/ 60972 h 67322"/>
              <a:gd name="connsiteX1" fmla="*/ 6350 w 60490"/>
              <a:gd name="connsiteY1" fmla="*/ 33667 h 67322"/>
              <a:gd name="connsiteX2" fmla="*/ 30238 w 60490"/>
              <a:gd name="connsiteY2" fmla="*/ 6350 h 67322"/>
              <a:gd name="connsiteX3" fmla="*/ 54140 w 60490"/>
              <a:gd name="connsiteY3" fmla="*/ 33667 h 67322"/>
              <a:gd name="connsiteX4" fmla="*/ 30238 w 60490"/>
              <a:gd name="connsiteY4" fmla="*/ 60972 h 67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490" h="67322">
                <a:moveTo>
                  <a:pt x="30238" y="60972"/>
                </a:moveTo>
                <a:cubicBezTo>
                  <a:pt x="17792" y="60972"/>
                  <a:pt x="6350" y="53111"/>
                  <a:pt x="6350" y="33667"/>
                </a:cubicBezTo>
                <a:cubicBezTo>
                  <a:pt x="6350" y="13512"/>
                  <a:pt x="18796" y="6350"/>
                  <a:pt x="30238" y="6350"/>
                </a:cubicBezTo>
                <a:cubicBezTo>
                  <a:pt x="41681" y="6350"/>
                  <a:pt x="54140" y="13512"/>
                  <a:pt x="54140" y="33667"/>
                </a:cubicBezTo>
                <a:cubicBezTo>
                  <a:pt x="54140" y="53111"/>
                  <a:pt x="42684" y="60972"/>
                  <a:pt x="30238" y="6097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512987" y="3217480"/>
            <a:ext cx="106140" cy="98801"/>
          </a:xfrm>
          <a:custGeom>
            <a:avLst/>
            <a:gdLst>
              <a:gd name="connsiteX0" fmla="*/ 83870 w 90220"/>
              <a:gd name="connsiteY0" fmla="*/ 6350 h 72453"/>
              <a:gd name="connsiteX1" fmla="*/ 57835 w 90220"/>
              <a:gd name="connsiteY1" fmla="*/ 6350 h 72453"/>
              <a:gd name="connsiteX2" fmla="*/ 57835 w 90220"/>
              <a:gd name="connsiteY2" fmla="*/ 8026 h 72453"/>
              <a:gd name="connsiteX3" fmla="*/ 68389 w 90220"/>
              <a:gd name="connsiteY3" fmla="*/ 19342 h 72453"/>
              <a:gd name="connsiteX4" fmla="*/ 68389 w 90220"/>
              <a:gd name="connsiteY4" fmla="*/ 43205 h 72453"/>
              <a:gd name="connsiteX5" fmla="*/ 65811 w 90220"/>
              <a:gd name="connsiteY5" fmla="*/ 55232 h 72453"/>
              <a:gd name="connsiteX6" fmla="*/ 47409 w 90220"/>
              <a:gd name="connsiteY6" fmla="*/ 62204 h 72453"/>
              <a:gd name="connsiteX7" fmla="*/ 27889 w 90220"/>
              <a:gd name="connsiteY7" fmla="*/ 44272 h 72453"/>
              <a:gd name="connsiteX8" fmla="*/ 27889 w 90220"/>
              <a:gd name="connsiteY8" fmla="*/ 15976 h 72453"/>
              <a:gd name="connsiteX9" fmla="*/ 38100 w 90220"/>
              <a:gd name="connsiteY9" fmla="*/ 8026 h 72453"/>
              <a:gd name="connsiteX10" fmla="*/ 38100 w 90220"/>
              <a:gd name="connsiteY10" fmla="*/ 6350 h 72453"/>
              <a:gd name="connsiteX11" fmla="*/ 6350 w 90220"/>
              <a:gd name="connsiteY11" fmla="*/ 6350 h 72453"/>
              <a:gd name="connsiteX12" fmla="*/ 6350 w 90220"/>
              <a:gd name="connsiteY12" fmla="*/ 8026 h 72453"/>
              <a:gd name="connsiteX13" fmla="*/ 16446 w 90220"/>
              <a:gd name="connsiteY13" fmla="*/ 15976 h 72453"/>
              <a:gd name="connsiteX14" fmla="*/ 16446 w 90220"/>
              <a:gd name="connsiteY14" fmla="*/ 43560 h 72453"/>
              <a:gd name="connsiteX15" fmla="*/ 44259 w 90220"/>
              <a:gd name="connsiteY15" fmla="*/ 66103 h 72453"/>
              <a:gd name="connsiteX16" fmla="*/ 73317 w 90220"/>
              <a:gd name="connsiteY16" fmla="*/ 42405 h 72453"/>
              <a:gd name="connsiteX17" fmla="*/ 73317 w 90220"/>
              <a:gd name="connsiteY17" fmla="*/ 19342 h 72453"/>
              <a:gd name="connsiteX18" fmla="*/ 83870 w 90220"/>
              <a:gd name="connsiteY18" fmla="*/ 8026 h 72453"/>
              <a:gd name="connsiteX19" fmla="*/ 83870 w 90220"/>
              <a:gd name="connsiteY19" fmla="*/ 6350 h 72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90220" h="72453">
                <a:moveTo>
                  <a:pt x="83870" y="6350"/>
                </a:moveTo>
                <a:lnTo>
                  <a:pt x="57835" y="6350"/>
                </a:lnTo>
                <a:lnTo>
                  <a:pt x="57835" y="8026"/>
                </a:lnTo>
                <a:cubicBezTo>
                  <a:pt x="65697" y="8382"/>
                  <a:pt x="68389" y="9880"/>
                  <a:pt x="68389" y="19342"/>
                </a:cubicBezTo>
                <a:lnTo>
                  <a:pt x="68389" y="43205"/>
                </a:lnTo>
                <a:cubicBezTo>
                  <a:pt x="68389" y="50368"/>
                  <a:pt x="67259" y="53289"/>
                  <a:pt x="65811" y="55232"/>
                </a:cubicBezTo>
                <a:cubicBezTo>
                  <a:pt x="62547" y="59385"/>
                  <a:pt x="56159" y="62204"/>
                  <a:pt x="47409" y="62204"/>
                </a:cubicBezTo>
                <a:cubicBezTo>
                  <a:pt x="27889" y="62204"/>
                  <a:pt x="27889" y="49923"/>
                  <a:pt x="27889" y="44272"/>
                </a:cubicBezTo>
                <a:lnTo>
                  <a:pt x="27889" y="15976"/>
                </a:lnTo>
                <a:cubicBezTo>
                  <a:pt x="27889" y="9702"/>
                  <a:pt x="29235" y="8559"/>
                  <a:pt x="38100" y="8026"/>
                </a:cubicBezTo>
                <a:lnTo>
                  <a:pt x="38100" y="6350"/>
                </a:lnTo>
                <a:lnTo>
                  <a:pt x="6350" y="6350"/>
                </a:lnTo>
                <a:lnTo>
                  <a:pt x="6350" y="8026"/>
                </a:lnTo>
                <a:cubicBezTo>
                  <a:pt x="14871" y="8470"/>
                  <a:pt x="16446" y="9448"/>
                  <a:pt x="16446" y="15976"/>
                </a:cubicBezTo>
                <a:lnTo>
                  <a:pt x="16446" y="43560"/>
                </a:lnTo>
                <a:cubicBezTo>
                  <a:pt x="16446" y="48869"/>
                  <a:pt x="16446" y="66103"/>
                  <a:pt x="44259" y="66103"/>
                </a:cubicBezTo>
                <a:cubicBezTo>
                  <a:pt x="73317" y="66103"/>
                  <a:pt x="73317" y="49479"/>
                  <a:pt x="73317" y="42405"/>
                </a:cubicBezTo>
                <a:lnTo>
                  <a:pt x="73317" y="19342"/>
                </a:lnTo>
                <a:cubicBezTo>
                  <a:pt x="73317" y="10058"/>
                  <a:pt x="75234" y="8737"/>
                  <a:pt x="83870" y="8026"/>
                </a:cubicBezTo>
                <a:lnTo>
                  <a:pt x="8387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608680" y="3217481"/>
            <a:ext cx="90960" cy="97103"/>
          </a:xfrm>
          <a:custGeom>
            <a:avLst/>
            <a:gdLst>
              <a:gd name="connsiteX0" fmla="*/ 55143 w 77317"/>
              <a:gd name="connsiteY0" fmla="*/ 63182 h 71209"/>
              <a:gd name="connsiteX1" fmla="*/ 44373 w 77317"/>
              <a:gd name="connsiteY1" fmla="*/ 55232 h 71209"/>
              <a:gd name="connsiteX2" fmla="*/ 44373 w 77317"/>
              <a:gd name="connsiteY2" fmla="*/ 10058 h 71209"/>
              <a:gd name="connsiteX3" fmla="*/ 50431 w 77317"/>
              <a:gd name="connsiteY3" fmla="*/ 10058 h 71209"/>
              <a:gd name="connsiteX4" fmla="*/ 68275 w 77317"/>
              <a:gd name="connsiteY4" fmla="*/ 21374 h 71209"/>
              <a:gd name="connsiteX5" fmla="*/ 70967 w 77317"/>
              <a:gd name="connsiteY5" fmla="*/ 21374 h 71209"/>
              <a:gd name="connsiteX6" fmla="*/ 70294 w 77317"/>
              <a:gd name="connsiteY6" fmla="*/ 6350 h 71209"/>
              <a:gd name="connsiteX7" fmla="*/ 7010 w 77317"/>
              <a:gd name="connsiteY7" fmla="*/ 6350 h 71209"/>
              <a:gd name="connsiteX8" fmla="*/ 6350 w 77317"/>
              <a:gd name="connsiteY8" fmla="*/ 21374 h 71209"/>
              <a:gd name="connsiteX9" fmla="*/ 9042 w 77317"/>
              <a:gd name="connsiteY9" fmla="*/ 21374 h 71209"/>
              <a:gd name="connsiteX10" fmla="*/ 26873 w 77317"/>
              <a:gd name="connsiteY10" fmla="*/ 10058 h 71209"/>
              <a:gd name="connsiteX11" fmla="*/ 32931 w 77317"/>
              <a:gd name="connsiteY11" fmla="*/ 10058 h 71209"/>
              <a:gd name="connsiteX12" fmla="*/ 32931 w 77317"/>
              <a:gd name="connsiteY12" fmla="*/ 54254 h 71209"/>
              <a:gd name="connsiteX13" fmla="*/ 22390 w 77317"/>
              <a:gd name="connsiteY13" fmla="*/ 63182 h 71209"/>
              <a:gd name="connsiteX14" fmla="*/ 22390 w 77317"/>
              <a:gd name="connsiteY14" fmla="*/ 64859 h 71209"/>
              <a:gd name="connsiteX15" fmla="*/ 55143 w 77317"/>
              <a:gd name="connsiteY15" fmla="*/ 64859 h 71209"/>
              <a:gd name="connsiteX16" fmla="*/ 55143 w 77317"/>
              <a:gd name="connsiteY16" fmla="*/ 63182 h 712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317" h="71209">
                <a:moveTo>
                  <a:pt x="55143" y="63182"/>
                </a:moveTo>
                <a:cubicBezTo>
                  <a:pt x="45720" y="62915"/>
                  <a:pt x="44373" y="61239"/>
                  <a:pt x="44373" y="55232"/>
                </a:cubicBezTo>
                <a:lnTo>
                  <a:pt x="44373" y="10058"/>
                </a:lnTo>
                <a:lnTo>
                  <a:pt x="50431" y="10058"/>
                </a:lnTo>
                <a:cubicBezTo>
                  <a:pt x="62776" y="10058"/>
                  <a:pt x="65913" y="11645"/>
                  <a:pt x="68275" y="21374"/>
                </a:cubicBezTo>
                <a:lnTo>
                  <a:pt x="70967" y="21374"/>
                </a:lnTo>
                <a:lnTo>
                  <a:pt x="70294" y="6350"/>
                </a:lnTo>
                <a:lnTo>
                  <a:pt x="7010" y="6350"/>
                </a:lnTo>
                <a:lnTo>
                  <a:pt x="6350" y="21374"/>
                </a:lnTo>
                <a:lnTo>
                  <a:pt x="9042" y="21374"/>
                </a:lnTo>
                <a:cubicBezTo>
                  <a:pt x="11506" y="11734"/>
                  <a:pt x="14528" y="10058"/>
                  <a:pt x="26873" y="10058"/>
                </a:cubicBezTo>
                <a:lnTo>
                  <a:pt x="32931" y="10058"/>
                </a:lnTo>
                <a:lnTo>
                  <a:pt x="32931" y="54254"/>
                </a:lnTo>
                <a:cubicBezTo>
                  <a:pt x="32931" y="60794"/>
                  <a:pt x="32600" y="62826"/>
                  <a:pt x="22390" y="63182"/>
                </a:cubicBezTo>
                <a:lnTo>
                  <a:pt x="22390" y="64859"/>
                </a:lnTo>
                <a:lnTo>
                  <a:pt x="55143" y="64859"/>
                </a:lnTo>
                <a:lnTo>
                  <a:pt x="55143" y="631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689583" y="3217485"/>
            <a:ext cx="105080" cy="97103"/>
          </a:xfrm>
          <a:custGeom>
            <a:avLst/>
            <a:gdLst>
              <a:gd name="connsiteX0" fmla="*/ 6350 w 89319"/>
              <a:gd name="connsiteY0" fmla="*/ 64858 h 71208"/>
              <a:gd name="connsiteX1" fmla="*/ 37541 w 89319"/>
              <a:gd name="connsiteY1" fmla="*/ 64858 h 71208"/>
              <a:gd name="connsiteX2" fmla="*/ 37541 w 89319"/>
              <a:gd name="connsiteY2" fmla="*/ 63182 h 71208"/>
              <a:gd name="connsiteX3" fmla="*/ 27660 w 89319"/>
              <a:gd name="connsiteY3" fmla="*/ 55219 h 71208"/>
              <a:gd name="connsiteX4" fmla="*/ 27660 w 89319"/>
              <a:gd name="connsiteY4" fmla="*/ 37020 h 71208"/>
              <a:gd name="connsiteX5" fmla="*/ 61658 w 89319"/>
              <a:gd name="connsiteY5" fmla="*/ 37020 h 71208"/>
              <a:gd name="connsiteX6" fmla="*/ 61658 w 89319"/>
              <a:gd name="connsiteY6" fmla="*/ 54254 h 71208"/>
              <a:gd name="connsiteX7" fmla="*/ 51790 w 89319"/>
              <a:gd name="connsiteY7" fmla="*/ 63182 h 71208"/>
              <a:gd name="connsiteX8" fmla="*/ 51790 w 89319"/>
              <a:gd name="connsiteY8" fmla="*/ 64858 h 71208"/>
              <a:gd name="connsiteX9" fmla="*/ 82969 w 89319"/>
              <a:gd name="connsiteY9" fmla="*/ 64858 h 71208"/>
              <a:gd name="connsiteX10" fmla="*/ 82969 w 89319"/>
              <a:gd name="connsiteY10" fmla="*/ 63182 h 71208"/>
              <a:gd name="connsiteX11" fmla="*/ 73101 w 89319"/>
              <a:gd name="connsiteY11" fmla="*/ 55219 h 71208"/>
              <a:gd name="connsiteX12" fmla="*/ 73101 w 89319"/>
              <a:gd name="connsiteY12" fmla="*/ 15976 h 71208"/>
              <a:gd name="connsiteX13" fmla="*/ 82969 w 89319"/>
              <a:gd name="connsiteY13" fmla="*/ 8013 h 71208"/>
              <a:gd name="connsiteX14" fmla="*/ 82969 w 89319"/>
              <a:gd name="connsiteY14" fmla="*/ 6350 h 71208"/>
              <a:gd name="connsiteX15" fmla="*/ 51790 w 89319"/>
              <a:gd name="connsiteY15" fmla="*/ 6350 h 71208"/>
              <a:gd name="connsiteX16" fmla="*/ 51790 w 89319"/>
              <a:gd name="connsiteY16" fmla="*/ 8013 h 71208"/>
              <a:gd name="connsiteX17" fmla="*/ 61658 w 89319"/>
              <a:gd name="connsiteY17" fmla="*/ 15976 h 71208"/>
              <a:gd name="connsiteX18" fmla="*/ 61658 w 89319"/>
              <a:gd name="connsiteY18" fmla="*/ 33121 h 71208"/>
              <a:gd name="connsiteX19" fmla="*/ 27660 w 89319"/>
              <a:gd name="connsiteY19" fmla="*/ 33121 h 71208"/>
              <a:gd name="connsiteX20" fmla="*/ 27660 w 89319"/>
              <a:gd name="connsiteY20" fmla="*/ 15976 h 71208"/>
              <a:gd name="connsiteX21" fmla="*/ 37541 w 89319"/>
              <a:gd name="connsiteY21" fmla="*/ 8013 h 71208"/>
              <a:gd name="connsiteX22" fmla="*/ 37541 w 89319"/>
              <a:gd name="connsiteY22" fmla="*/ 6350 h 71208"/>
              <a:gd name="connsiteX23" fmla="*/ 6350 w 89319"/>
              <a:gd name="connsiteY23" fmla="*/ 6350 h 71208"/>
              <a:gd name="connsiteX24" fmla="*/ 6350 w 89319"/>
              <a:gd name="connsiteY24" fmla="*/ 8013 h 71208"/>
              <a:gd name="connsiteX25" fmla="*/ 16217 w 89319"/>
              <a:gd name="connsiteY25" fmla="*/ 15976 h 71208"/>
              <a:gd name="connsiteX26" fmla="*/ 16217 w 89319"/>
              <a:gd name="connsiteY26" fmla="*/ 54254 h 71208"/>
              <a:gd name="connsiteX27" fmla="*/ 6350 w 89319"/>
              <a:gd name="connsiteY27" fmla="*/ 63182 h 71208"/>
              <a:gd name="connsiteX28" fmla="*/ 6350 w 89319"/>
              <a:gd name="connsiteY28" fmla="*/ 64858 h 71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89319" h="71208">
                <a:moveTo>
                  <a:pt x="6350" y="64858"/>
                </a:moveTo>
                <a:lnTo>
                  <a:pt x="37541" y="64858"/>
                </a:lnTo>
                <a:lnTo>
                  <a:pt x="37541" y="63182"/>
                </a:lnTo>
                <a:cubicBezTo>
                  <a:pt x="28790" y="62737"/>
                  <a:pt x="27660" y="61061"/>
                  <a:pt x="27660" y="55219"/>
                </a:cubicBezTo>
                <a:lnTo>
                  <a:pt x="27660" y="37020"/>
                </a:lnTo>
                <a:lnTo>
                  <a:pt x="61658" y="37020"/>
                </a:lnTo>
                <a:lnTo>
                  <a:pt x="61658" y="54254"/>
                </a:lnTo>
                <a:cubicBezTo>
                  <a:pt x="61658" y="60883"/>
                  <a:pt x="61214" y="62826"/>
                  <a:pt x="51790" y="63182"/>
                </a:cubicBezTo>
                <a:lnTo>
                  <a:pt x="51790" y="64858"/>
                </a:lnTo>
                <a:lnTo>
                  <a:pt x="82969" y="64858"/>
                </a:lnTo>
                <a:lnTo>
                  <a:pt x="82969" y="63182"/>
                </a:lnTo>
                <a:cubicBezTo>
                  <a:pt x="74218" y="62737"/>
                  <a:pt x="73101" y="61061"/>
                  <a:pt x="73101" y="55219"/>
                </a:cubicBezTo>
                <a:lnTo>
                  <a:pt x="73101" y="15976"/>
                </a:lnTo>
                <a:cubicBezTo>
                  <a:pt x="73101" y="9702"/>
                  <a:pt x="74447" y="8546"/>
                  <a:pt x="82969" y="8013"/>
                </a:cubicBezTo>
                <a:lnTo>
                  <a:pt x="82969" y="6350"/>
                </a:lnTo>
                <a:lnTo>
                  <a:pt x="51790" y="6350"/>
                </a:lnTo>
                <a:lnTo>
                  <a:pt x="51790" y="8013"/>
                </a:lnTo>
                <a:cubicBezTo>
                  <a:pt x="60083" y="8546"/>
                  <a:pt x="61658" y="9436"/>
                  <a:pt x="61658" y="15976"/>
                </a:cubicBezTo>
                <a:lnTo>
                  <a:pt x="61658" y="33121"/>
                </a:lnTo>
                <a:lnTo>
                  <a:pt x="27660" y="33121"/>
                </a:lnTo>
                <a:lnTo>
                  <a:pt x="27660" y="15976"/>
                </a:lnTo>
                <a:cubicBezTo>
                  <a:pt x="27660" y="9702"/>
                  <a:pt x="29006" y="8546"/>
                  <a:pt x="37541" y="8013"/>
                </a:cubicBezTo>
                <a:lnTo>
                  <a:pt x="37541" y="6350"/>
                </a:lnTo>
                <a:lnTo>
                  <a:pt x="6350" y="6350"/>
                </a:lnTo>
                <a:lnTo>
                  <a:pt x="6350" y="8013"/>
                </a:lnTo>
                <a:cubicBezTo>
                  <a:pt x="14655" y="8546"/>
                  <a:pt x="16217" y="9436"/>
                  <a:pt x="16217" y="15976"/>
                </a:cubicBezTo>
                <a:lnTo>
                  <a:pt x="16217" y="54254"/>
                </a:lnTo>
                <a:cubicBezTo>
                  <a:pt x="16217" y="60883"/>
                  <a:pt x="15773" y="62826"/>
                  <a:pt x="6350" y="63182"/>
                </a:cubicBezTo>
                <a:lnTo>
                  <a:pt x="6350" y="64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816674" y="3217487"/>
            <a:ext cx="62469" cy="98801"/>
          </a:xfrm>
          <a:custGeom>
            <a:avLst/>
            <a:gdLst>
              <a:gd name="connsiteX0" fmla="*/ 36423 w 53098"/>
              <a:gd name="connsiteY0" fmla="*/ 15976 h 72453"/>
              <a:gd name="connsiteX1" fmla="*/ 46748 w 53098"/>
              <a:gd name="connsiteY1" fmla="*/ 8026 h 72453"/>
              <a:gd name="connsiteX2" fmla="*/ 46748 w 53098"/>
              <a:gd name="connsiteY2" fmla="*/ 6350 h 72453"/>
              <a:gd name="connsiteX3" fmla="*/ 14541 w 53098"/>
              <a:gd name="connsiteY3" fmla="*/ 6350 h 72453"/>
              <a:gd name="connsiteX4" fmla="*/ 14541 w 53098"/>
              <a:gd name="connsiteY4" fmla="*/ 8026 h 72453"/>
              <a:gd name="connsiteX5" fmla="*/ 24980 w 53098"/>
              <a:gd name="connsiteY5" fmla="*/ 15976 h 72453"/>
              <a:gd name="connsiteX6" fmla="*/ 24980 w 53098"/>
              <a:gd name="connsiteY6" fmla="*/ 56908 h 72453"/>
              <a:gd name="connsiteX7" fmla="*/ 20599 w 53098"/>
              <a:gd name="connsiteY7" fmla="*/ 62737 h 72453"/>
              <a:gd name="connsiteX8" fmla="*/ 11518 w 53098"/>
              <a:gd name="connsiteY8" fmla="*/ 55321 h 72453"/>
              <a:gd name="connsiteX9" fmla="*/ 6350 w 53098"/>
              <a:gd name="connsiteY9" fmla="*/ 59639 h 72453"/>
              <a:gd name="connsiteX10" fmla="*/ 8826 w 53098"/>
              <a:gd name="connsiteY10" fmla="*/ 63880 h 72453"/>
              <a:gd name="connsiteX11" fmla="*/ 17576 w 53098"/>
              <a:gd name="connsiteY11" fmla="*/ 66103 h 72453"/>
              <a:gd name="connsiteX12" fmla="*/ 36423 w 53098"/>
              <a:gd name="connsiteY12" fmla="*/ 48679 h 72453"/>
              <a:gd name="connsiteX13" fmla="*/ 36423 w 53098"/>
              <a:gd name="connsiteY13" fmla="*/ 15976 h 72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3098" h="72453">
                <a:moveTo>
                  <a:pt x="36423" y="15976"/>
                </a:moveTo>
                <a:cubicBezTo>
                  <a:pt x="36423" y="9436"/>
                  <a:pt x="37998" y="8470"/>
                  <a:pt x="46748" y="8026"/>
                </a:cubicBezTo>
                <a:lnTo>
                  <a:pt x="46748" y="6350"/>
                </a:lnTo>
                <a:lnTo>
                  <a:pt x="14541" y="6350"/>
                </a:lnTo>
                <a:lnTo>
                  <a:pt x="14541" y="8026"/>
                </a:lnTo>
                <a:cubicBezTo>
                  <a:pt x="23634" y="8470"/>
                  <a:pt x="24980" y="9702"/>
                  <a:pt x="24980" y="15976"/>
                </a:cubicBezTo>
                <a:lnTo>
                  <a:pt x="24980" y="56908"/>
                </a:lnTo>
                <a:cubicBezTo>
                  <a:pt x="24980" y="61493"/>
                  <a:pt x="23291" y="62737"/>
                  <a:pt x="20599" y="62737"/>
                </a:cubicBezTo>
                <a:cubicBezTo>
                  <a:pt x="16332" y="62737"/>
                  <a:pt x="19138" y="55321"/>
                  <a:pt x="11518" y="55321"/>
                </a:cubicBezTo>
                <a:cubicBezTo>
                  <a:pt x="8254" y="55321"/>
                  <a:pt x="6350" y="57962"/>
                  <a:pt x="6350" y="59639"/>
                </a:cubicBezTo>
                <a:cubicBezTo>
                  <a:pt x="6350" y="60883"/>
                  <a:pt x="7023" y="62293"/>
                  <a:pt x="8826" y="63880"/>
                </a:cubicBezTo>
                <a:cubicBezTo>
                  <a:pt x="10058" y="64947"/>
                  <a:pt x="12865" y="66103"/>
                  <a:pt x="17576" y="66103"/>
                </a:cubicBezTo>
                <a:cubicBezTo>
                  <a:pt x="20599" y="66103"/>
                  <a:pt x="36423" y="65836"/>
                  <a:pt x="36423" y="48679"/>
                </a:cubicBezTo>
                <a:lnTo>
                  <a:pt x="36423" y="159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871190" y="3215785"/>
            <a:ext cx="101271" cy="100496"/>
          </a:xfrm>
          <a:custGeom>
            <a:avLst/>
            <a:gdLst>
              <a:gd name="connsiteX0" fmla="*/ 43040 w 86080"/>
              <a:gd name="connsiteY0" fmla="*/ 67348 h 73698"/>
              <a:gd name="connsiteX1" fmla="*/ 79730 w 86080"/>
              <a:gd name="connsiteY1" fmla="*/ 36931 h 73698"/>
              <a:gd name="connsiteX2" fmla="*/ 43040 w 86080"/>
              <a:gd name="connsiteY2" fmla="*/ 6350 h 73698"/>
              <a:gd name="connsiteX3" fmla="*/ 6350 w 86080"/>
              <a:gd name="connsiteY3" fmla="*/ 36931 h 73698"/>
              <a:gd name="connsiteX4" fmla="*/ 43040 w 86080"/>
              <a:gd name="connsiteY4" fmla="*/ 67348 h 73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080" h="73698">
                <a:moveTo>
                  <a:pt x="43040" y="67348"/>
                </a:moveTo>
                <a:cubicBezTo>
                  <a:pt x="63347" y="67348"/>
                  <a:pt x="79730" y="55765"/>
                  <a:pt x="79730" y="36931"/>
                </a:cubicBezTo>
                <a:cubicBezTo>
                  <a:pt x="79730" y="16611"/>
                  <a:pt x="61442" y="6350"/>
                  <a:pt x="43040" y="6350"/>
                </a:cubicBezTo>
                <a:cubicBezTo>
                  <a:pt x="24638" y="6350"/>
                  <a:pt x="6350" y="16611"/>
                  <a:pt x="6350" y="36931"/>
                </a:cubicBezTo>
                <a:cubicBezTo>
                  <a:pt x="6350" y="55765"/>
                  <a:pt x="22733" y="67348"/>
                  <a:pt x="43040" y="6734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886248" y="3220131"/>
            <a:ext cx="71166" cy="91804"/>
          </a:xfrm>
          <a:custGeom>
            <a:avLst/>
            <a:gdLst>
              <a:gd name="connsiteX0" fmla="*/ 30238 w 60490"/>
              <a:gd name="connsiteY0" fmla="*/ 60972 h 67322"/>
              <a:gd name="connsiteX1" fmla="*/ 6350 w 60490"/>
              <a:gd name="connsiteY1" fmla="*/ 33667 h 67322"/>
              <a:gd name="connsiteX2" fmla="*/ 30238 w 60490"/>
              <a:gd name="connsiteY2" fmla="*/ 6350 h 67322"/>
              <a:gd name="connsiteX3" fmla="*/ 54140 w 60490"/>
              <a:gd name="connsiteY3" fmla="*/ 33667 h 67322"/>
              <a:gd name="connsiteX4" fmla="*/ 30238 w 60490"/>
              <a:gd name="connsiteY4" fmla="*/ 60972 h 67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490" h="67322">
                <a:moveTo>
                  <a:pt x="30238" y="60972"/>
                </a:moveTo>
                <a:cubicBezTo>
                  <a:pt x="17792" y="60972"/>
                  <a:pt x="6350" y="53111"/>
                  <a:pt x="6350" y="33667"/>
                </a:cubicBezTo>
                <a:cubicBezTo>
                  <a:pt x="6350" y="13512"/>
                  <a:pt x="18796" y="6350"/>
                  <a:pt x="30238" y="6350"/>
                </a:cubicBezTo>
                <a:cubicBezTo>
                  <a:pt x="41681" y="6350"/>
                  <a:pt x="54140" y="13512"/>
                  <a:pt x="54140" y="33667"/>
                </a:cubicBezTo>
                <a:cubicBezTo>
                  <a:pt x="54140" y="53111"/>
                  <a:pt x="42684" y="60972"/>
                  <a:pt x="30238" y="6097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964511" y="3217485"/>
            <a:ext cx="105080" cy="97103"/>
          </a:xfrm>
          <a:custGeom>
            <a:avLst/>
            <a:gdLst>
              <a:gd name="connsiteX0" fmla="*/ 6350 w 89319"/>
              <a:gd name="connsiteY0" fmla="*/ 64858 h 71208"/>
              <a:gd name="connsiteX1" fmla="*/ 37541 w 89319"/>
              <a:gd name="connsiteY1" fmla="*/ 64858 h 71208"/>
              <a:gd name="connsiteX2" fmla="*/ 37541 w 89319"/>
              <a:gd name="connsiteY2" fmla="*/ 63182 h 71208"/>
              <a:gd name="connsiteX3" fmla="*/ 27660 w 89319"/>
              <a:gd name="connsiteY3" fmla="*/ 55219 h 71208"/>
              <a:gd name="connsiteX4" fmla="*/ 27660 w 89319"/>
              <a:gd name="connsiteY4" fmla="*/ 37020 h 71208"/>
              <a:gd name="connsiteX5" fmla="*/ 61658 w 89319"/>
              <a:gd name="connsiteY5" fmla="*/ 37020 h 71208"/>
              <a:gd name="connsiteX6" fmla="*/ 61658 w 89319"/>
              <a:gd name="connsiteY6" fmla="*/ 54254 h 71208"/>
              <a:gd name="connsiteX7" fmla="*/ 51790 w 89319"/>
              <a:gd name="connsiteY7" fmla="*/ 63182 h 71208"/>
              <a:gd name="connsiteX8" fmla="*/ 51790 w 89319"/>
              <a:gd name="connsiteY8" fmla="*/ 64858 h 71208"/>
              <a:gd name="connsiteX9" fmla="*/ 82969 w 89319"/>
              <a:gd name="connsiteY9" fmla="*/ 64858 h 71208"/>
              <a:gd name="connsiteX10" fmla="*/ 82969 w 89319"/>
              <a:gd name="connsiteY10" fmla="*/ 63182 h 71208"/>
              <a:gd name="connsiteX11" fmla="*/ 73101 w 89319"/>
              <a:gd name="connsiteY11" fmla="*/ 55219 h 71208"/>
              <a:gd name="connsiteX12" fmla="*/ 73101 w 89319"/>
              <a:gd name="connsiteY12" fmla="*/ 15976 h 71208"/>
              <a:gd name="connsiteX13" fmla="*/ 82969 w 89319"/>
              <a:gd name="connsiteY13" fmla="*/ 8013 h 71208"/>
              <a:gd name="connsiteX14" fmla="*/ 82969 w 89319"/>
              <a:gd name="connsiteY14" fmla="*/ 6350 h 71208"/>
              <a:gd name="connsiteX15" fmla="*/ 51790 w 89319"/>
              <a:gd name="connsiteY15" fmla="*/ 6350 h 71208"/>
              <a:gd name="connsiteX16" fmla="*/ 51790 w 89319"/>
              <a:gd name="connsiteY16" fmla="*/ 8013 h 71208"/>
              <a:gd name="connsiteX17" fmla="*/ 61658 w 89319"/>
              <a:gd name="connsiteY17" fmla="*/ 15976 h 71208"/>
              <a:gd name="connsiteX18" fmla="*/ 61658 w 89319"/>
              <a:gd name="connsiteY18" fmla="*/ 33121 h 71208"/>
              <a:gd name="connsiteX19" fmla="*/ 27660 w 89319"/>
              <a:gd name="connsiteY19" fmla="*/ 33121 h 71208"/>
              <a:gd name="connsiteX20" fmla="*/ 27660 w 89319"/>
              <a:gd name="connsiteY20" fmla="*/ 15976 h 71208"/>
              <a:gd name="connsiteX21" fmla="*/ 37541 w 89319"/>
              <a:gd name="connsiteY21" fmla="*/ 8013 h 71208"/>
              <a:gd name="connsiteX22" fmla="*/ 37541 w 89319"/>
              <a:gd name="connsiteY22" fmla="*/ 6350 h 71208"/>
              <a:gd name="connsiteX23" fmla="*/ 6350 w 89319"/>
              <a:gd name="connsiteY23" fmla="*/ 6350 h 71208"/>
              <a:gd name="connsiteX24" fmla="*/ 6350 w 89319"/>
              <a:gd name="connsiteY24" fmla="*/ 8013 h 71208"/>
              <a:gd name="connsiteX25" fmla="*/ 16218 w 89319"/>
              <a:gd name="connsiteY25" fmla="*/ 15976 h 71208"/>
              <a:gd name="connsiteX26" fmla="*/ 16218 w 89319"/>
              <a:gd name="connsiteY26" fmla="*/ 54254 h 71208"/>
              <a:gd name="connsiteX27" fmla="*/ 6350 w 89319"/>
              <a:gd name="connsiteY27" fmla="*/ 63182 h 71208"/>
              <a:gd name="connsiteX28" fmla="*/ 6350 w 89319"/>
              <a:gd name="connsiteY28" fmla="*/ 64858 h 71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89319" h="71208">
                <a:moveTo>
                  <a:pt x="6350" y="64858"/>
                </a:moveTo>
                <a:lnTo>
                  <a:pt x="37541" y="64858"/>
                </a:lnTo>
                <a:lnTo>
                  <a:pt x="37541" y="63182"/>
                </a:lnTo>
                <a:cubicBezTo>
                  <a:pt x="28790" y="62737"/>
                  <a:pt x="27660" y="61061"/>
                  <a:pt x="27660" y="55219"/>
                </a:cubicBezTo>
                <a:lnTo>
                  <a:pt x="27660" y="37020"/>
                </a:lnTo>
                <a:lnTo>
                  <a:pt x="61658" y="37020"/>
                </a:lnTo>
                <a:lnTo>
                  <a:pt x="61658" y="54254"/>
                </a:lnTo>
                <a:cubicBezTo>
                  <a:pt x="61658" y="60883"/>
                  <a:pt x="61214" y="62826"/>
                  <a:pt x="51790" y="63182"/>
                </a:cubicBezTo>
                <a:lnTo>
                  <a:pt x="51790" y="64858"/>
                </a:lnTo>
                <a:lnTo>
                  <a:pt x="82969" y="64858"/>
                </a:lnTo>
                <a:lnTo>
                  <a:pt x="82969" y="63182"/>
                </a:lnTo>
                <a:cubicBezTo>
                  <a:pt x="74218" y="62737"/>
                  <a:pt x="73101" y="61061"/>
                  <a:pt x="73101" y="55219"/>
                </a:cubicBezTo>
                <a:lnTo>
                  <a:pt x="73101" y="15976"/>
                </a:lnTo>
                <a:cubicBezTo>
                  <a:pt x="73101" y="9702"/>
                  <a:pt x="74447" y="8546"/>
                  <a:pt x="82969" y="8013"/>
                </a:cubicBezTo>
                <a:lnTo>
                  <a:pt x="82969" y="6350"/>
                </a:lnTo>
                <a:lnTo>
                  <a:pt x="51790" y="6350"/>
                </a:lnTo>
                <a:lnTo>
                  <a:pt x="51790" y="8013"/>
                </a:lnTo>
                <a:cubicBezTo>
                  <a:pt x="60083" y="8546"/>
                  <a:pt x="61658" y="9436"/>
                  <a:pt x="61658" y="15976"/>
                </a:cubicBezTo>
                <a:lnTo>
                  <a:pt x="61658" y="33121"/>
                </a:lnTo>
                <a:lnTo>
                  <a:pt x="27660" y="33121"/>
                </a:lnTo>
                <a:lnTo>
                  <a:pt x="27660" y="15976"/>
                </a:lnTo>
                <a:cubicBezTo>
                  <a:pt x="27660" y="9702"/>
                  <a:pt x="29006" y="8546"/>
                  <a:pt x="37541" y="8013"/>
                </a:cubicBezTo>
                <a:lnTo>
                  <a:pt x="37541" y="6350"/>
                </a:lnTo>
                <a:lnTo>
                  <a:pt x="6350" y="6350"/>
                </a:lnTo>
                <a:lnTo>
                  <a:pt x="6350" y="8013"/>
                </a:lnTo>
                <a:cubicBezTo>
                  <a:pt x="14655" y="8546"/>
                  <a:pt x="16218" y="9436"/>
                  <a:pt x="16218" y="15976"/>
                </a:cubicBezTo>
                <a:lnTo>
                  <a:pt x="16218" y="54254"/>
                </a:lnTo>
                <a:cubicBezTo>
                  <a:pt x="16218" y="60883"/>
                  <a:pt x="15773" y="62826"/>
                  <a:pt x="6350" y="63182"/>
                </a:cubicBezTo>
                <a:lnTo>
                  <a:pt x="6350" y="64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058874" y="3217479"/>
            <a:ext cx="106680" cy="98434"/>
          </a:xfrm>
          <a:custGeom>
            <a:avLst/>
            <a:gdLst>
              <a:gd name="connsiteX0" fmla="*/ 84327 w 90677"/>
              <a:gd name="connsiteY0" fmla="*/ 6350 h 72186"/>
              <a:gd name="connsiteX1" fmla="*/ 57962 w 90677"/>
              <a:gd name="connsiteY1" fmla="*/ 6350 h 72186"/>
              <a:gd name="connsiteX2" fmla="*/ 57962 w 90677"/>
              <a:gd name="connsiteY2" fmla="*/ 8026 h 72186"/>
              <a:gd name="connsiteX3" fmla="*/ 68732 w 90677"/>
              <a:gd name="connsiteY3" fmla="*/ 19342 h 72186"/>
              <a:gd name="connsiteX4" fmla="*/ 68732 w 90677"/>
              <a:gd name="connsiteY4" fmla="*/ 48869 h 72186"/>
              <a:gd name="connsiteX5" fmla="*/ 68503 w 90677"/>
              <a:gd name="connsiteY5" fmla="*/ 48869 h 72186"/>
              <a:gd name="connsiteX6" fmla="*/ 25539 w 90677"/>
              <a:gd name="connsiteY6" fmla="*/ 6350 h 72186"/>
              <a:gd name="connsiteX7" fmla="*/ 6350 w 90677"/>
              <a:gd name="connsiteY7" fmla="*/ 6350 h 72186"/>
              <a:gd name="connsiteX8" fmla="*/ 6350 w 90677"/>
              <a:gd name="connsiteY8" fmla="*/ 8026 h 72186"/>
              <a:gd name="connsiteX9" fmla="*/ 17233 w 90677"/>
              <a:gd name="connsiteY9" fmla="*/ 12890 h 72186"/>
              <a:gd name="connsiteX10" fmla="*/ 17233 w 90677"/>
              <a:gd name="connsiteY10" fmla="*/ 51866 h 72186"/>
              <a:gd name="connsiteX11" fmla="*/ 6350 w 90677"/>
              <a:gd name="connsiteY11" fmla="*/ 63182 h 72186"/>
              <a:gd name="connsiteX12" fmla="*/ 6350 w 90677"/>
              <a:gd name="connsiteY12" fmla="*/ 64858 h 72186"/>
              <a:gd name="connsiteX13" fmla="*/ 32727 w 90677"/>
              <a:gd name="connsiteY13" fmla="*/ 64858 h 72186"/>
              <a:gd name="connsiteX14" fmla="*/ 32727 w 90677"/>
              <a:gd name="connsiteY14" fmla="*/ 63182 h 72186"/>
              <a:gd name="connsiteX15" fmla="*/ 22174 w 90677"/>
              <a:gd name="connsiteY15" fmla="*/ 51866 h 72186"/>
              <a:gd name="connsiteX16" fmla="*/ 22174 w 90677"/>
              <a:gd name="connsiteY16" fmla="*/ 17398 h 72186"/>
              <a:gd name="connsiteX17" fmla="*/ 22402 w 90677"/>
              <a:gd name="connsiteY17" fmla="*/ 17398 h 72186"/>
              <a:gd name="connsiteX18" fmla="*/ 71767 w 90677"/>
              <a:gd name="connsiteY18" fmla="*/ 65836 h 72186"/>
              <a:gd name="connsiteX19" fmla="*/ 73672 w 90677"/>
              <a:gd name="connsiteY19" fmla="*/ 65836 h 72186"/>
              <a:gd name="connsiteX20" fmla="*/ 73672 w 90677"/>
              <a:gd name="connsiteY20" fmla="*/ 19342 h 72186"/>
              <a:gd name="connsiteX21" fmla="*/ 84327 w 90677"/>
              <a:gd name="connsiteY21" fmla="*/ 8026 h 72186"/>
              <a:gd name="connsiteX22" fmla="*/ 84327 w 90677"/>
              <a:gd name="connsiteY22" fmla="*/ 6350 h 72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0677" h="72186">
                <a:moveTo>
                  <a:pt x="84327" y="6350"/>
                </a:moveTo>
                <a:lnTo>
                  <a:pt x="57962" y="6350"/>
                </a:lnTo>
                <a:lnTo>
                  <a:pt x="57962" y="8026"/>
                </a:lnTo>
                <a:cubicBezTo>
                  <a:pt x="65595" y="8470"/>
                  <a:pt x="68732" y="9181"/>
                  <a:pt x="68732" y="19342"/>
                </a:cubicBezTo>
                <a:lnTo>
                  <a:pt x="68732" y="48869"/>
                </a:lnTo>
                <a:lnTo>
                  <a:pt x="68503" y="48869"/>
                </a:lnTo>
                <a:lnTo>
                  <a:pt x="25539" y="6350"/>
                </a:lnTo>
                <a:lnTo>
                  <a:pt x="6350" y="6350"/>
                </a:lnTo>
                <a:lnTo>
                  <a:pt x="6350" y="8026"/>
                </a:lnTo>
                <a:cubicBezTo>
                  <a:pt x="10845" y="8026"/>
                  <a:pt x="12636" y="8470"/>
                  <a:pt x="17233" y="12890"/>
                </a:cubicBezTo>
                <a:lnTo>
                  <a:pt x="17233" y="51866"/>
                </a:lnTo>
                <a:cubicBezTo>
                  <a:pt x="17233" y="61417"/>
                  <a:pt x="14884" y="62738"/>
                  <a:pt x="6350" y="63182"/>
                </a:cubicBezTo>
                <a:lnTo>
                  <a:pt x="6350" y="64858"/>
                </a:lnTo>
                <a:lnTo>
                  <a:pt x="32727" y="64858"/>
                </a:lnTo>
                <a:lnTo>
                  <a:pt x="32727" y="63182"/>
                </a:lnTo>
                <a:cubicBezTo>
                  <a:pt x="24536" y="62915"/>
                  <a:pt x="22174" y="60972"/>
                  <a:pt x="22174" y="51866"/>
                </a:cubicBezTo>
                <a:lnTo>
                  <a:pt x="22174" y="17398"/>
                </a:lnTo>
                <a:lnTo>
                  <a:pt x="22402" y="17398"/>
                </a:lnTo>
                <a:lnTo>
                  <a:pt x="71767" y="65836"/>
                </a:lnTo>
                <a:lnTo>
                  <a:pt x="73672" y="65836"/>
                </a:lnTo>
                <a:lnTo>
                  <a:pt x="73672" y="19342"/>
                </a:lnTo>
                <a:cubicBezTo>
                  <a:pt x="73672" y="8991"/>
                  <a:pt x="77254" y="8648"/>
                  <a:pt x="84327" y="8026"/>
                </a:cubicBezTo>
                <a:lnTo>
                  <a:pt x="8432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158130" y="3215788"/>
            <a:ext cx="74214" cy="100496"/>
          </a:xfrm>
          <a:custGeom>
            <a:avLst/>
            <a:gdLst>
              <a:gd name="connsiteX0" fmla="*/ 51790 w 63081"/>
              <a:gd name="connsiteY0" fmla="*/ 6350 h 73698"/>
              <a:gd name="connsiteX1" fmla="*/ 49428 w 63081"/>
              <a:gd name="connsiteY1" fmla="*/ 6350 h 73698"/>
              <a:gd name="connsiteX2" fmla="*/ 45504 w 63081"/>
              <a:gd name="connsiteY2" fmla="*/ 9359 h 73698"/>
              <a:gd name="connsiteX3" fmla="*/ 29908 w 63081"/>
              <a:gd name="connsiteY3" fmla="*/ 6350 h 73698"/>
              <a:gd name="connsiteX4" fmla="*/ 9613 w 63081"/>
              <a:gd name="connsiteY4" fmla="*/ 21374 h 73698"/>
              <a:gd name="connsiteX5" fmla="*/ 27114 w 63081"/>
              <a:gd name="connsiteY5" fmla="*/ 38696 h 73698"/>
              <a:gd name="connsiteX6" fmla="*/ 45402 w 63081"/>
              <a:gd name="connsiteY6" fmla="*/ 54343 h 73698"/>
              <a:gd name="connsiteX7" fmla="*/ 31940 w 63081"/>
              <a:gd name="connsiteY7" fmla="*/ 64160 h 73698"/>
              <a:gd name="connsiteX8" fmla="*/ 8928 w 63081"/>
              <a:gd name="connsiteY8" fmla="*/ 48513 h 73698"/>
              <a:gd name="connsiteX9" fmla="*/ 6350 w 63081"/>
              <a:gd name="connsiteY9" fmla="*/ 48513 h 73698"/>
              <a:gd name="connsiteX10" fmla="*/ 9715 w 63081"/>
              <a:gd name="connsiteY10" fmla="*/ 67246 h 73698"/>
              <a:gd name="connsiteX11" fmla="*/ 12192 w 63081"/>
              <a:gd name="connsiteY11" fmla="*/ 67246 h 73698"/>
              <a:gd name="connsiteX12" fmla="*/ 15659 w 63081"/>
              <a:gd name="connsiteY12" fmla="*/ 64338 h 73698"/>
              <a:gd name="connsiteX13" fmla="*/ 33058 w 63081"/>
              <a:gd name="connsiteY13" fmla="*/ 67348 h 73698"/>
              <a:gd name="connsiteX14" fmla="*/ 56731 w 63081"/>
              <a:gd name="connsiteY14" fmla="*/ 51346 h 73698"/>
              <a:gd name="connsiteX15" fmla="*/ 19253 w 63081"/>
              <a:gd name="connsiteY15" fmla="*/ 18199 h 73698"/>
              <a:gd name="connsiteX16" fmla="*/ 30594 w 63081"/>
              <a:gd name="connsiteY16" fmla="*/ 9969 h 73698"/>
              <a:gd name="connsiteX17" fmla="*/ 51460 w 63081"/>
              <a:gd name="connsiteY17" fmla="*/ 25171 h 73698"/>
              <a:gd name="connsiteX18" fmla="*/ 54254 w 63081"/>
              <a:gd name="connsiteY18" fmla="*/ 25171 h 73698"/>
              <a:gd name="connsiteX19" fmla="*/ 51790 w 63081"/>
              <a:gd name="connsiteY19" fmla="*/ 6350 h 73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63081" h="73698">
                <a:moveTo>
                  <a:pt x="51790" y="6350"/>
                </a:moveTo>
                <a:lnTo>
                  <a:pt x="49428" y="6350"/>
                </a:lnTo>
                <a:cubicBezTo>
                  <a:pt x="49212" y="7327"/>
                  <a:pt x="48641" y="9359"/>
                  <a:pt x="45504" y="9359"/>
                </a:cubicBezTo>
                <a:cubicBezTo>
                  <a:pt x="42710" y="9359"/>
                  <a:pt x="36652" y="6350"/>
                  <a:pt x="29908" y="6350"/>
                </a:cubicBezTo>
                <a:cubicBezTo>
                  <a:pt x="19811" y="6350"/>
                  <a:pt x="9613" y="11302"/>
                  <a:pt x="9613" y="21374"/>
                </a:cubicBezTo>
                <a:cubicBezTo>
                  <a:pt x="9613" y="30124"/>
                  <a:pt x="16789" y="34023"/>
                  <a:pt x="27114" y="38696"/>
                </a:cubicBezTo>
                <a:cubicBezTo>
                  <a:pt x="43599" y="46304"/>
                  <a:pt x="45402" y="49314"/>
                  <a:pt x="45402" y="54343"/>
                </a:cubicBezTo>
                <a:cubicBezTo>
                  <a:pt x="45402" y="59118"/>
                  <a:pt x="40906" y="64160"/>
                  <a:pt x="31940" y="64160"/>
                </a:cubicBezTo>
                <a:cubicBezTo>
                  <a:pt x="16789" y="64160"/>
                  <a:pt x="11061" y="52666"/>
                  <a:pt x="8928" y="48513"/>
                </a:cubicBezTo>
                <a:lnTo>
                  <a:pt x="6350" y="48513"/>
                </a:lnTo>
                <a:lnTo>
                  <a:pt x="9715" y="67246"/>
                </a:lnTo>
                <a:lnTo>
                  <a:pt x="12192" y="67246"/>
                </a:lnTo>
                <a:cubicBezTo>
                  <a:pt x="12192" y="65836"/>
                  <a:pt x="13309" y="64338"/>
                  <a:pt x="15659" y="64338"/>
                </a:cubicBezTo>
                <a:cubicBezTo>
                  <a:pt x="19024" y="64338"/>
                  <a:pt x="24536" y="67348"/>
                  <a:pt x="33058" y="67348"/>
                </a:cubicBezTo>
                <a:cubicBezTo>
                  <a:pt x="49098" y="67348"/>
                  <a:pt x="56731" y="58851"/>
                  <a:pt x="56731" y="51346"/>
                </a:cubicBezTo>
                <a:cubicBezTo>
                  <a:pt x="56731" y="33223"/>
                  <a:pt x="19253" y="31457"/>
                  <a:pt x="19253" y="18199"/>
                </a:cubicBezTo>
                <a:cubicBezTo>
                  <a:pt x="19253" y="12712"/>
                  <a:pt x="24981" y="9969"/>
                  <a:pt x="30594" y="9969"/>
                </a:cubicBezTo>
                <a:cubicBezTo>
                  <a:pt x="42367" y="9969"/>
                  <a:pt x="49542" y="17932"/>
                  <a:pt x="51460" y="25171"/>
                </a:cubicBezTo>
                <a:lnTo>
                  <a:pt x="54254" y="25171"/>
                </a:lnTo>
                <a:lnTo>
                  <a:pt x="5179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230456" y="3215785"/>
            <a:ext cx="101271" cy="100496"/>
          </a:xfrm>
          <a:custGeom>
            <a:avLst/>
            <a:gdLst>
              <a:gd name="connsiteX0" fmla="*/ 43040 w 86080"/>
              <a:gd name="connsiteY0" fmla="*/ 67348 h 73698"/>
              <a:gd name="connsiteX1" fmla="*/ 79730 w 86080"/>
              <a:gd name="connsiteY1" fmla="*/ 36931 h 73698"/>
              <a:gd name="connsiteX2" fmla="*/ 43040 w 86080"/>
              <a:gd name="connsiteY2" fmla="*/ 6350 h 73698"/>
              <a:gd name="connsiteX3" fmla="*/ 6350 w 86080"/>
              <a:gd name="connsiteY3" fmla="*/ 36931 h 73698"/>
              <a:gd name="connsiteX4" fmla="*/ 43040 w 86080"/>
              <a:gd name="connsiteY4" fmla="*/ 67348 h 73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080" h="73698">
                <a:moveTo>
                  <a:pt x="43040" y="67348"/>
                </a:moveTo>
                <a:cubicBezTo>
                  <a:pt x="63347" y="67348"/>
                  <a:pt x="79730" y="55765"/>
                  <a:pt x="79730" y="36931"/>
                </a:cubicBezTo>
                <a:cubicBezTo>
                  <a:pt x="79730" y="16611"/>
                  <a:pt x="61442" y="6350"/>
                  <a:pt x="43040" y="6350"/>
                </a:cubicBezTo>
                <a:cubicBezTo>
                  <a:pt x="24638" y="6350"/>
                  <a:pt x="6350" y="16611"/>
                  <a:pt x="6350" y="36931"/>
                </a:cubicBezTo>
                <a:cubicBezTo>
                  <a:pt x="6350" y="55765"/>
                  <a:pt x="22733" y="67348"/>
                  <a:pt x="43040" y="6734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245514" y="3220131"/>
            <a:ext cx="71166" cy="91804"/>
          </a:xfrm>
          <a:custGeom>
            <a:avLst/>
            <a:gdLst>
              <a:gd name="connsiteX0" fmla="*/ 30238 w 60490"/>
              <a:gd name="connsiteY0" fmla="*/ 60972 h 67322"/>
              <a:gd name="connsiteX1" fmla="*/ 6350 w 60490"/>
              <a:gd name="connsiteY1" fmla="*/ 33667 h 67322"/>
              <a:gd name="connsiteX2" fmla="*/ 30238 w 60490"/>
              <a:gd name="connsiteY2" fmla="*/ 6350 h 67322"/>
              <a:gd name="connsiteX3" fmla="*/ 54140 w 60490"/>
              <a:gd name="connsiteY3" fmla="*/ 33667 h 67322"/>
              <a:gd name="connsiteX4" fmla="*/ 30238 w 60490"/>
              <a:gd name="connsiteY4" fmla="*/ 60972 h 67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490" h="67322">
                <a:moveTo>
                  <a:pt x="30238" y="60972"/>
                </a:moveTo>
                <a:cubicBezTo>
                  <a:pt x="17792" y="60972"/>
                  <a:pt x="6350" y="53111"/>
                  <a:pt x="6350" y="33667"/>
                </a:cubicBezTo>
                <a:cubicBezTo>
                  <a:pt x="6350" y="13512"/>
                  <a:pt x="18795" y="6350"/>
                  <a:pt x="30238" y="6350"/>
                </a:cubicBezTo>
                <a:cubicBezTo>
                  <a:pt x="41681" y="6350"/>
                  <a:pt x="54140" y="13512"/>
                  <a:pt x="54140" y="33667"/>
                </a:cubicBezTo>
                <a:cubicBezTo>
                  <a:pt x="54140" y="53111"/>
                  <a:pt x="42684" y="60972"/>
                  <a:pt x="30238" y="6097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322849" y="3217479"/>
            <a:ext cx="106680" cy="98434"/>
          </a:xfrm>
          <a:custGeom>
            <a:avLst/>
            <a:gdLst>
              <a:gd name="connsiteX0" fmla="*/ 84327 w 90677"/>
              <a:gd name="connsiteY0" fmla="*/ 6350 h 72186"/>
              <a:gd name="connsiteX1" fmla="*/ 57962 w 90677"/>
              <a:gd name="connsiteY1" fmla="*/ 6350 h 72186"/>
              <a:gd name="connsiteX2" fmla="*/ 57962 w 90677"/>
              <a:gd name="connsiteY2" fmla="*/ 8026 h 72186"/>
              <a:gd name="connsiteX3" fmla="*/ 68732 w 90677"/>
              <a:gd name="connsiteY3" fmla="*/ 19342 h 72186"/>
              <a:gd name="connsiteX4" fmla="*/ 68732 w 90677"/>
              <a:gd name="connsiteY4" fmla="*/ 48869 h 72186"/>
              <a:gd name="connsiteX5" fmla="*/ 68503 w 90677"/>
              <a:gd name="connsiteY5" fmla="*/ 48869 h 72186"/>
              <a:gd name="connsiteX6" fmla="*/ 25539 w 90677"/>
              <a:gd name="connsiteY6" fmla="*/ 6350 h 72186"/>
              <a:gd name="connsiteX7" fmla="*/ 6350 w 90677"/>
              <a:gd name="connsiteY7" fmla="*/ 6350 h 72186"/>
              <a:gd name="connsiteX8" fmla="*/ 6350 w 90677"/>
              <a:gd name="connsiteY8" fmla="*/ 8026 h 72186"/>
              <a:gd name="connsiteX9" fmla="*/ 17233 w 90677"/>
              <a:gd name="connsiteY9" fmla="*/ 12890 h 72186"/>
              <a:gd name="connsiteX10" fmla="*/ 17233 w 90677"/>
              <a:gd name="connsiteY10" fmla="*/ 51866 h 72186"/>
              <a:gd name="connsiteX11" fmla="*/ 6350 w 90677"/>
              <a:gd name="connsiteY11" fmla="*/ 63182 h 72186"/>
              <a:gd name="connsiteX12" fmla="*/ 6350 w 90677"/>
              <a:gd name="connsiteY12" fmla="*/ 64858 h 72186"/>
              <a:gd name="connsiteX13" fmla="*/ 32727 w 90677"/>
              <a:gd name="connsiteY13" fmla="*/ 64858 h 72186"/>
              <a:gd name="connsiteX14" fmla="*/ 32727 w 90677"/>
              <a:gd name="connsiteY14" fmla="*/ 63182 h 72186"/>
              <a:gd name="connsiteX15" fmla="*/ 22174 w 90677"/>
              <a:gd name="connsiteY15" fmla="*/ 51866 h 72186"/>
              <a:gd name="connsiteX16" fmla="*/ 22174 w 90677"/>
              <a:gd name="connsiteY16" fmla="*/ 17398 h 72186"/>
              <a:gd name="connsiteX17" fmla="*/ 22402 w 90677"/>
              <a:gd name="connsiteY17" fmla="*/ 17398 h 72186"/>
              <a:gd name="connsiteX18" fmla="*/ 71767 w 90677"/>
              <a:gd name="connsiteY18" fmla="*/ 65836 h 72186"/>
              <a:gd name="connsiteX19" fmla="*/ 73672 w 90677"/>
              <a:gd name="connsiteY19" fmla="*/ 65836 h 72186"/>
              <a:gd name="connsiteX20" fmla="*/ 73672 w 90677"/>
              <a:gd name="connsiteY20" fmla="*/ 19342 h 72186"/>
              <a:gd name="connsiteX21" fmla="*/ 84327 w 90677"/>
              <a:gd name="connsiteY21" fmla="*/ 8026 h 72186"/>
              <a:gd name="connsiteX22" fmla="*/ 84327 w 90677"/>
              <a:gd name="connsiteY22" fmla="*/ 6350 h 72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0677" h="72186">
                <a:moveTo>
                  <a:pt x="84327" y="6350"/>
                </a:moveTo>
                <a:lnTo>
                  <a:pt x="57962" y="6350"/>
                </a:lnTo>
                <a:lnTo>
                  <a:pt x="57962" y="8026"/>
                </a:lnTo>
                <a:cubicBezTo>
                  <a:pt x="65595" y="8470"/>
                  <a:pt x="68732" y="9181"/>
                  <a:pt x="68732" y="19342"/>
                </a:cubicBezTo>
                <a:lnTo>
                  <a:pt x="68732" y="48869"/>
                </a:lnTo>
                <a:lnTo>
                  <a:pt x="68503" y="48869"/>
                </a:lnTo>
                <a:lnTo>
                  <a:pt x="25539" y="6350"/>
                </a:lnTo>
                <a:lnTo>
                  <a:pt x="6350" y="6350"/>
                </a:lnTo>
                <a:lnTo>
                  <a:pt x="6350" y="8026"/>
                </a:lnTo>
                <a:cubicBezTo>
                  <a:pt x="10845" y="8026"/>
                  <a:pt x="12636" y="8470"/>
                  <a:pt x="17233" y="12890"/>
                </a:cubicBezTo>
                <a:lnTo>
                  <a:pt x="17233" y="51866"/>
                </a:lnTo>
                <a:cubicBezTo>
                  <a:pt x="17233" y="61417"/>
                  <a:pt x="14884" y="62738"/>
                  <a:pt x="6350" y="63182"/>
                </a:cubicBezTo>
                <a:lnTo>
                  <a:pt x="6350" y="64858"/>
                </a:lnTo>
                <a:lnTo>
                  <a:pt x="32727" y="64858"/>
                </a:lnTo>
                <a:lnTo>
                  <a:pt x="32727" y="63182"/>
                </a:lnTo>
                <a:cubicBezTo>
                  <a:pt x="24536" y="62915"/>
                  <a:pt x="22174" y="60972"/>
                  <a:pt x="22174" y="51866"/>
                </a:cubicBezTo>
                <a:lnTo>
                  <a:pt x="22174" y="17398"/>
                </a:lnTo>
                <a:lnTo>
                  <a:pt x="22402" y="17398"/>
                </a:lnTo>
                <a:lnTo>
                  <a:pt x="71767" y="65836"/>
                </a:lnTo>
                <a:lnTo>
                  <a:pt x="73672" y="65836"/>
                </a:lnTo>
                <a:lnTo>
                  <a:pt x="73672" y="19342"/>
                </a:lnTo>
                <a:cubicBezTo>
                  <a:pt x="73672" y="8991"/>
                  <a:pt x="77254" y="8648"/>
                  <a:pt x="84327" y="8026"/>
                </a:cubicBezTo>
                <a:lnTo>
                  <a:pt x="8432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1055655" y="1293246"/>
            <a:ext cx="132289" cy="278700"/>
          </a:xfrm>
          <a:custGeom>
            <a:avLst/>
            <a:gdLst>
              <a:gd name="connsiteX0" fmla="*/ 112445 w 112445"/>
              <a:gd name="connsiteY0" fmla="*/ 82473 h 204381"/>
              <a:gd name="connsiteX1" fmla="*/ 84340 w 112445"/>
              <a:gd name="connsiteY1" fmla="*/ 41236 h 204381"/>
              <a:gd name="connsiteX2" fmla="*/ 56210 w 112445"/>
              <a:gd name="connsiteY2" fmla="*/ 0 h 204381"/>
              <a:gd name="connsiteX3" fmla="*/ 28105 w 112445"/>
              <a:gd name="connsiteY3" fmla="*/ 41236 h 204381"/>
              <a:gd name="connsiteX4" fmla="*/ 0 w 112445"/>
              <a:gd name="connsiteY4" fmla="*/ 82473 h 204381"/>
              <a:gd name="connsiteX5" fmla="*/ 48107 w 112445"/>
              <a:gd name="connsiteY5" fmla="*/ 82473 h 204381"/>
              <a:gd name="connsiteX6" fmla="*/ 48107 w 112445"/>
              <a:gd name="connsiteY6" fmla="*/ 204381 h 204381"/>
              <a:gd name="connsiteX7" fmla="*/ 64325 w 112445"/>
              <a:gd name="connsiteY7" fmla="*/ 204381 h 204381"/>
              <a:gd name="connsiteX8" fmla="*/ 64325 w 112445"/>
              <a:gd name="connsiteY8" fmla="*/ 82473 h 204381"/>
              <a:gd name="connsiteX9" fmla="*/ 112445 w 112445"/>
              <a:gd name="connsiteY9" fmla="*/ 82473 h 2043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12445" h="204381">
                <a:moveTo>
                  <a:pt x="112445" y="82473"/>
                </a:moveTo>
                <a:lnTo>
                  <a:pt x="84340" y="41236"/>
                </a:lnTo>
                <a:lnTo>
                  <a:pt x="56210" y="0"/>
                </a:lnTo>
                <a:lnTo>
                  <a:pt x="28105" y="41236"/>
                </a:lnTo>
                <a:lnTo>
                  <a:pt x="0" y="82473"/>
                </a:lnTo>
                <a:lnTo>
                  <a:pt x="48107" y="82473"/>
                </a:lnTo>
                <a:lnTo>
                  <a:pt x="48107" y="204381"/>
                </a:lnTo>
                <a:lnTo>
                  <a:pt x="64325" y="204381"/>
                </a:lnTo>
                <a:lnTo>
                  <a:pt x="64325" y="82473"/>
                </a:lnTo>
                <a:lnTo>
                  <a:pt x="112445" y="82473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106859" y="1178130"/>
            <a:ext cx="29883" cy="537938"/>
          </a:xfrm>
          <a:custGeom>
            <a:avLst/>
            <a:gdLst>
              <a:gd name="connsiteX0" fmla="*/ 6350 w 25400"/>
              <a:gd name="connsiteY0" fmla="*/ 6350 h 394487"/>
              <a:gd name="connsiteX1" fmla="*/ 6350 w 25400"/>
              <a:gd name="connsiteY1" fmla="*/ 388137 h 394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394487">
                <a:moveTo>
                  <a:pt x="6350" y="6350"/>
                </a:moveTo>
                <a:lnTo>
                  <a:pt x="6350" y="38813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1039679" y="1675852"/>
            <a:ext cx="144900" cy="85898"/>
          </a:xfrm>
          <a:custGeom>
            <a:avLst/>
            <a:gdLst>
              <a:gd name="connsiteX0" fmla="*/ 123164 w 123164"/>
              <a:gd name="connsiteY0" fmla="*/ 48526 h 62991"/>
              <a:gd name="connsiteX1" fmla="*/ 104825 w 123164"/>
              <a:gd name="connsiteY1" fmla="*/ 62991 h 62991"/>
              <a:gd name="connsiteX2" fmla="*/ 61582 w 123164"/>
              <a:gd name="connsiteY2" fmla="*/ 28905 h 62991"/>
              <a:gd name="connsiteX3" fmla="*/ 18351 w 123164"/>
              <a:gd name="connsiteY3" fmla="*/ 62991 h 62991"/>
              <a:gd name="connsiteX4" fmla="*/ 0 w 123164"/>
              <a:gd name="connsiteY4" fmla="*/ 48526 h 62991"/>
              <a:gd name="connsiteX5" fmla="*/ 61582 w 123164"/>
              <a:gd name="connsiteY5" fmla="*/ 0 h 62991"/>
              <a:gd name="connsiteX6" fmla="*/ 123164 w 123164"/>
              <a:gd name="connsiteY6" fmla="*/ 48526 h 62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3164" h="62991">
                <a:moveTo>
                  <a:pt x="123164" y="48526"/>
                </a:moveTo>
                <a:lnTo>
                  <a:pt x="104825" y="62991"/>
                </a:lnTo>
                <a:lnTo>
                  <a:pt x="61582" y="28905"/>
                </a:lnTo>
                <a:lnTo>
                  <a:pt x="18351" y="62991"/>
                </a:lnTo>
                <a:lnTo>
                  <a:pt x="0" y="48526"/>
                </a:lnTo>
                <a:lnTo>
                  <a:pt x="61582" y="0"/>
                </a:lnTo>
                <a:lnTo>
                  <a:pt x="123164" y="48526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24650" y="4360581"/>
            <a:ext cx="8176603" cy="51956"/>
          </a:xfrm>
          <a:custGeom>
            <a:avLst/>
            <a:gdLst>
              <a:gd name="connsiteX0" fmla="*/ 19050 w 6950112"/>
              <a:gd name="connsiteY0" fmla="*/ 19050 h 38100"/>
              <a:gd name="connsiteX1" fmla="*/ 6931062 w 6950112"/>
              <a:gd name="connsiteY1" fmla="*/ 19050 h 38100"/>
              <a:gd name="connsiteX2" fmla="*/ 19050 w 6950112"/>
              <a:gd name="connsiteY2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50112" h="38100">
                <a:moveTo>
                  <a:pt x="19050" y="19050"/>
                </a:moveTo>
                <a:lnTo>
                  <a:pt x="6931062" y="19050"/>
                </a:lnTo>
                <a:lnTo>
                  <a:pt x="19050" y="19050"/>
                </a:lnTo>
              </a:path>
            </a:pathLst>
          </a:custGeom>
          <a:solidFill>
            <a:srgbClr val="231F20">
              <a:alpha val="100000"/>
            </a:srgbClr>
          </a:solidFill>
          <a:ln w="38100">
            <a:solidFill>
              <a:srgbClr val="100F0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1288669" y="5460791"/>
            <a:ext cx="3277943" cy="34635"/>
          </a:xfrm>
          <a:custGeom>
            <a:avLst/>
            <a:gdLst>
              <a:gd name="connsiteX0" fmla="*/ 12700 w 2786252"/>
              <a:gd name="connsiteY0" fmla="*/ 12700 h 25400"/>
              <a:gd name="connsiteX1" fmla="*/ 2773552 w 2786252"/>
              <a:gd name="connsiteY1" fmla="*/ 12700 h 25400"/>
              <a:gd name="connsiteX2" fmla="*/ 12700 w 2786252"/>
              <a:gd name="connsiteY2" fmla="*/ 1270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86252" h="25400">
                <a:moveTo>
                  <a:pt x="12700" y="12700"/>
                </a:moveTo>
                <a:lnTo>
                  <a:pt x="2773552" y="12700"/>
                </a:lnTo>
                <a:lnTo>
                  <a:pt x="12700" y="12700"/>
                </a:lnTo>
              </a:path>
            </a:pathLst>
          </a:custGeom>
          <a:solidFill>
            <a:srgbClr val="231F20">
              <a:alpha val="100000"/>
            </a:srgbClr>
          </a:solidFill>
          <a:ln w="25400">
            <a:solidFill>
              <a:srgbClr val="100F0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377029" y="5478754"/>
            <a:ext cx="3216760" cy="34635"/>
          </a:xfrm>
          <a:custGeom>
            <a:avLst/>
            <a:gdLst>
              <a:gd name="connsiteX0" fmla="*/ 12700 w 2734246"/>
              <a:gd name="connsiteY0" fmla="*/ 12700 h 25400"/>
              <a:gd name="connsiteX1" fmla="*/ 2721546 w 2734246"/>
              <a:gd name="connsiteY1" fmla="*/ 12700 h 25400"/>
              <a:gd name="connsiteX2" fmla="*/ 12700 w 2734246"/>
              <a:gd name="connsiteY2" fmla="*/ 1270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34246" h="25400">
                <a:moveTo>
                  <a:pt x="12700" y="12700"/>
                </a:moveTo>
                <a:lnTo>
                  <a:pt x="2721546" y="12700"/>
                </a:lnTo>
                <a:lnTo>
                  <a:pt x="12700" y="12700"/>
                </a:lnTo>
              </a:path>
            </a:pathLst>
          </a:custGeom>
          <a:solidFill>
            <a:srgbClr val="231F20">
              <a:alpha val="100000"/>
            </a:srgbClr>
          </a:solidFill>
          <a:ln w="25400">
            <a:solidFill>
              <a:srgbClr val="100F0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2121226" y="6018236"/>
            <a:ext cx="6488040" cy="34635"/>
          </a:xfrm>
          <a:custGeom>
            <a:avLst/>
            <a:gdLst>
              <a:gd name="connsiteX0" fmla="*/ 12700 w 5514835"/>
              <a:gd name="connsiteY0" fmla="*/ 12700 h 25400"/>
              <a:gd name="connsiteX1" fmla="*/ 5502135 w 5514835"/>
              <a:gd name="connsiteY1" fmla="*/ 12700 h 25400"/>
              <a:gd name="connsiteX2" fmla="*/ 12700 w 5514835"/>
              <a:gd name="connsiteY2" fmla="*/ 1270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514835" h="25400">
                <a:moveTo>
                  <a:pt x="12700" y="12700"/>
                </a:moveTo>
                <a:lnTo>
                  <a:pt x="5502135" y="12700"/>
                </a:lnTo>
                <a:lnTo>
                  <a:pt x="12700" y="12700"/>
                </a:lnTo>
              </a:path>
            </a:pathLst>
          </a:custGeom>
          <a:solidFill>
            <a:srgbClr val="231F20">
              <a:alpha val="100000"/>
            </a:srgbClr>
          </a:solidFill>
          <a:ln w="25400">
            <a:solidFill>
              <a:srgbClr val="100F0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68" tIns="57136" rIns="114268" bIns="57136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354596" y="1633529"/>
            <a:ext cx="1160574" cy="173110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87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JOHNSONAVENUE</a:t>
            </a:r>
          </a:p>
        </p:txBody>
      </p:sp>
      <p:sp>
        <p:nvSpPr>
          <p:cNvPr id="35" name="TextBox 1"/>
          <p:cNvSpPr txBox="1"/>
          <p:nvPr/>
        </p:nvSpPr>
        <p:spPr>
          <a:xfrm rot="16200000">
            <a:off x="2524760" y="1275172"/>
            <a:ext cx="448841" cy="185934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HWY67</a:t>
            </a:r>
          </a:p>
        </p:txBody>
      </p:sp>
      <p:sp>
        <p:nvSpPr>
          <p:cNvPr id="36" name="TextBox 1"/>
          <p:cNvSpPr txBox="1"/>
          <p:nvPr/>
        </p:nvSpPr>
        <p:spPr>
          <a:xfrm rot="16200000">
            <a:off x="2389564" y="2657769"/>
            <a:ext cx="734175" cy="174329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87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MAGNOLIA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672355" y="432958"/>
            <a:ext cx="7529305" cy="686071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tabLst>
                <a:tab pos="4126352" algn="l"/>
              </a:tabLst>
            </a:pP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Johnson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Ave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Church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meets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at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523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S.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Johnson Ave,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Cajon,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CA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92020</a:t>
            </a:r>
          </a:p>
          <a:p>
            <a:pPr fontAlgn="auto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tabLst>
                <a:tab pos="4126352" algn="l"/>
              </a:tabLst>
            </a:pPr>
            <a:r>
              <a:rPr lang="en-US" altLang="zh-CN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n-US" altLang="zh-CN" sz="19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Regular</a:t>
            </a:r>
            <a:r>
              <a:rPr lang="en-US" altLang="zh-CN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Assemblies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3968127" y="1246911"/>
            <a:ext cx="3892091" cy="1583753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1874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Sunday:</a:t>
            </a:r>
          </a:p>
          <a:p>
            <a:pPr fontAlgn="auto">
              <a:lnSpc>
                <a:spcPts val="1998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a.m.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Elective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</a:p>
          <a:p>
            <a:pPr fontAlgn="auto">
              <a:lnSpc>
                <a:spcPts val="1998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10:00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a.m.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Praise-Prayer-Preaching</a:t>
            </a:r>
          </a:p>
          <a:p>
            <a:pPr fontAlgn="auto">
              <a:lnSpc>
                <a:spcPts val="1998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6:00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p.m.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Worship-Edification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</a:p>
          <a:p>
            <a:pPr fontAlgn="auto">
              <a:lnSpc>
                <a:spcPts val="1998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Wednesday:</a:t>
            </a:r>
          </a:p>
          <a:p>
            <a:pPr fontAlgn="auto">
              <a:lnSpc>
                <a:spcPts val="1998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7:00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p.m.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Elective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4332944" y="3082641"/>
            <a:ext cx="2542363" cy="621951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tabLst>
                <a:tab pos="491989" algn="l"/>
              </a:tabLst>
            </a:pPr>
            <a:r>
              <a:rPr lang="en-US" altLang="zh-CN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n-US" altLang="zh-CN" sz="19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Spanish</a:t>
            </a:r>
            <a:r>
              <a:rPr lang="en-US" altLang="zh-CN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services</a:t>
            </a:r>
          </a:p>
          <a:p>
            <a:pPr fontAlgn="auto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tabLst>
                <a:tab pos="491989" algn="l"/>
              </a:tabLst>
            </a:pPr>
            <a:r>
              <a:rPr lang="en-US" altLang="zh-CN" sz="19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en-US" altLang="zh-CN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Oscar:</a:t>
            </a:r>
            <a:r>
              <a:rPr lang="en-US" altLang="zh-CN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619-227-3730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2121646" y="2277128"/>
            <a:ext cx="1036480" cy="134638"/>
          </a:xfrm>
          <a:prstGeom prst="rect">
            <a:avLst/>
          </a:prstGeom>
          <a:noFill/>
        </p:spPr>
        <p:txBody>
          <a:bodyPr wrap="square" lIns="0" tIns="0" rIns="0" bIns="57136" rtlCol="0">
            <a:spAutoFit/>
          </a:bodyPr>
          <a:lstStyle/>
          <a:p>
            <a:pPr fontAlgn="auto">
              <a:lnSpc>
                <a:spcPts val="624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MAIN</a:t>
            </a:r>
            <a:r>
              <a:rPr lang="en-US" altLang="zh-CN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STREET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2927640" y="1749139"/>
            <a:ext cx="1040487" cy="185934"/>
          </a:xfrm>
          <a:prstGeom prst="rect">
            <a:avLst/>
          </a:prstGeom>
          <a:noFill/>
        </p:spPr>
        <p:txBody>
          <a:bodyPr wrap="square" lIns="0" tIns="0" rIns="0" bIns="57136" rtlCol="0">
            <a:spAutoFit/>
          </a:bodyPr>
          <a:lstStyle/>
          <a:p>
            <a:pPr fontAlgn="auto">
              <a:lnSpc>
                <a:spcPts val="999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INTERSTATE</a:t>
            </a:r>
            <a:r>
              <a:rPr lang="en-US" altLang="zh-CN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912546" y="1178130"/>
            <a:ext cx="469680" cy="174329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87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463177" y="3879276"/>
            <a:ext cx="7983468" cy="1045144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2374"/>
              </a:lnSpc>
              <a:spcBef>
                <a:spcPts val="0"/>
              </a:spcBef>
              <a:spcAft>
                <a:spcPts val="0"/>
              </a:spcAft>
              <a:tabLst>
                <a:tab pos="4586597" algn="l"/>
              </a:tabLst>
            </a:pPr>
            <a:r>
              <a:rPr lang="en-US" altLang="zh-CN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n-US" altLang="zh-CN" sz="2200" b="1" dirty="0">
                <a:solidFill>
                  <a:srgbClr val="231F20"/>
                </a:solidFill>
                <a:latin typeface="Tahoma" pitchFamily="18" charset="0"/>
                <a:cs typeface="Tahoma" pitchFamily="18" charset="0"/>
              </a:rPr>
              <a:t>www.jacofc.org</a:t>
            </a:r>
          </a:p>
          <a:p>
            <a:pPr fontAlgn="auto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>
                <a:tab pos="4586597" algn="l"/>
              </a:tabLst>
            </a:pP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 YOUR</a:t>
            </a:r>
            <a:r>
              <a:rPr lang="en-US" altLang="zh-CN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en-US" altLang="zh-CN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INVITATION</a:t>
            </a:r>
            <a:r>
              <a:rPr lang="en-US" altLang="zh-CN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altLang="zh-CN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GUEST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463177" y="5126184"/>
            <a:ext cx="785471" cy="429591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2873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From:</a:t>
            </a:r>
          </a:p>
        </p:txBody>
      </p:sp>
      <p:sp>
        <p:nvSpPr>
          <p:cNvPr id="56" name="TextBox 1"/>
          <p:cNvSpPr txBox="1"/>
          <p:nvPr/>
        </p:nvSpPr>
        <p:spPr>
          <a:xfrm>
            <a:off x="4646709" y="5160823"/>
            <a:ext cx="695703" cy="429591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2873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</a:p>
        </p:txBody>
      </p:sp>
      <p:sp>
        <p:nvSpPr>
          <p:cNvPr id="57" name="TextBox 1"/>
          <p:cNvSpPr txBox="1"/>
          <p:nvPr/>
        </p:nvSpPr>
        <p:spPr>
          <a:xfrm>
            <a:off x="479306" y="5710209"/>
            <a:ext cx="6593023" cy="942552"/>
          </a:xfrm>
          <a:prstGeom prst="rect">
            <a:avLst/>
          </a:prstGeom>
          <a:noFill/>
        </p:spPr>
        <p:txBody>
          <a:bodyPr wrap="none" lIns="0" tIns="0" rIns="0" bIns="57136" rtlCol="0">
            <a:spAutoFit/>
          </a:bodyPr>
          <a:lstStyle/>
          <a:p>
            <a:pPr fontAlgn="auto">
              <a:lnSpc>
                <a:spcPts val="2873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Event/Topic:</a:t>
            </a: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5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zh-CN" sz="25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en-US" altLang="zh-C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en-US" altLang="zh-C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www.jacofc.org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5726" y="4924420"/>
            <a:ext cx="48726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Brent Hunter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37198" y="4808989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Jan 22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21439" y="5495426"/>
            <a:ext cx="71225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Rx for the B.E.S.T. marriage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599090" y="784951"/>
            <a:ext cx="8229600" cy="11430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First Principle DVD</a:t>
            </a:r>
          </a:p>
        </p:txBody>
      </p:sp>
      <p:pic>
        <p:nvPicPr>
          <p:cNvPr id="109572" name="Picture 4" descr="Product Thumbnai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" y="1463675"/>
            <a:ext cx="8159750" cy="539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4" name="WordArt 6"/>
          <p:cNvSpPr>
            <a:spLocks noChangeArrowheads="1" noChangeShapeType="1" noTextEdit="1"/>
          </p:cNvSpPr>
          <p:nvPr/>
        </p:nvSpPr>
        <p:spPr bwMode="auto">
          <a:xfrm>
            <a:off x="2527300" y="3527425"/>
            <a:ext cx="4421188" cy="2152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Cost is only $1.00</a:t>
            </a:r>
          </a:p>
        </p:txBody>
      </p:sp>
      <p:pic>
        <p:nvPicPr>
          <p:cNvPr id="7" name="Picture 2" descr="C:\Users\Justin P. Broome\Documents\Packets\ElCajon-JA\powerpoint\BrentHunter-Images for PwrPt 10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30400" y="457200"/>
            <a:ext cx="25850851" cy="89916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16200000">
            <a:off x="-1367045" y="3304631"/>
            <a:ext cx="6391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Visitors packet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674592"/>
            <a:ext cx="1560513" cy="618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8350" y="3484563"/>
            <a:ext cx="4405313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784725" y="3489325"/>
            <a:ext cx="415448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WELCOME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5738" y="3484563"/>
            <a:ext cx="4273550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8350" y="158750"/>
            <a:ext cx="4405313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79400" y="849313"/>
            <a:ext cx="3849688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My daily life should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be a living testimony to the better way Jesus offers.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703763" y="182563"/>
            <a:ext cx="4102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SPEAK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657725" y="858838"/>
            <a:ext cx="4208463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Spiritual things </a:t>
            </a:r>
          </a:p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should naturally come out in my conversation with others.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30188" y="3495675"/>
            <a:ext cx="411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INVITE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73050" y="4252913"/>
            <a:ext cx="4208463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As we talk</a:t>
            </a:r>
          </a:p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positively about spiritual things, we should invite others to check it out for themselves.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630738" y="4278313"/>
            <a:ext cx="4208462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We must </a:t>
            </a:r>
          </a:p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make sure that those who come to check us out are warmly welcomed. 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538413" y="2474913"/>
            <a:ext cx="4178300" cy="201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38413" y="2566988"/>
            <a:ext cx="4003675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Simple Things </a:t>
            </a:r>
          </a:p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We All Can Do </a:t>
            </a:r>
          </a:p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To Reach The Lost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 rot="276917">
            <a:off x="2798763" y="2554288"/>
            <a:ext cx="7207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9015307" algn="ctr" rotWithShape="0">
                    <a:schemeClr val="tx1"/>
                  </a:outerShdw>
                </a:effectLst>
                <a:latin typeface="French Script MT"/>
              </a:rPr>
              <a:t>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12" grpId="0"/>
      <p:bldP spid="297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28625" y="2135626"/>
            <a:ext cx="8285162" cy="41796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ahoma" pitchFamily="34" charset="0"/>
              </a:rPr>
              <a:t>	Introduce yourself.</a:t>
            </a:r>
          </a:p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Tahoma" pitchFamily="34" charset="0"/>
              </a:rPr>
              <a:t> 	Find out why they have come.</a:t>
            </a:r>
          </a:p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Tahoma" pitchFamily="34" charset="0"/>
              </a:rPr>
              <a:t> 	Extend every courtesy.</a:t>
            </a:r>
          </a:p>
          <a:p>
            <a:pPr>
              <a:spcAft>
                <a:spcPct val="60000"/>
              </a:spcAft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Tahoma" pitchFamily="34" charset="0"/>
            </a:endParaRPr>
          </a:p>
          <a:p>
            <a:pPr algn="r">
              <a:spcAft>
                <a:spcPct val="60000"/>
              </a:spcAft>
              <a:buFont typeface="Wingdings" pitchFamily="2" charset="2"/>
              <a:buNone/>
            </a:pPr>
            <a:r>
              <a:rPr lang="en-US" sz="4800" i="1" dirty="0">
                <a:solidFill>
                  <a:schemeClr val="bg1"/>
                </a:solidFill>
                <a:latin typeface="Impact" pitchFamily="34" charset="0"/>
              </a:rPr>
              <a:t>Adhere to the “10-Minute” Rule.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96863" y="792163"/>
            <a:ext cx="8548687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5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81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TO WELCOME GUESTS...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 descr="474_Pnt_JuiceD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695700" y="2838450"/>
            <a:ext cx="464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rgbClr val="DEB680"/>
                </a:solidFill>
                <a:latin typeface="Arial Black" pitchFamily="34" charset="0"/>
              </a:rPr>
              <a:t>Go therefore</a:t>
            </a:r>
          </a:p>
          <a:p>
            <a:pPr algn="r"/>
            <a:r>
              <a:rPr lang="en-US" sz="2800">
                <a:solidFill>
                  <a:srgbClr val="DEB680"/>
                </a:solidFill>
                <a:latin typeface="Arial Black" pitchFamily="34" charset="0"/>
              </a:rPr>
              <a:t>and make disciples</a:t>
            </a:r>
          </a:p>
          <a:p>
            <a:pPr algn="r"/>
            <a:r>
              <a:rPr lang="en-US" sz="2800">
                <a:solidFill>
                  <a:srgbClr val="DEB680"/>
                </a:solidFill>
                <a:latin typeface="Arial Black" pitchFamily="34" charset="0"/>
              </a:rPr>
              <a:t>of all the nations</a:t>
            </a: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0" y="4876800"/>
            <a:ext cx="9144000" cy="1409700"/>
            <a:chOff x="0" y="3072"/>
            <a:chExt cx="5760" cy="888"/>
          </a:xfrm>
        </p:grpSpPr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3172"/>
              <a:ext cx="5760" cy="728"/>
            </a:xfrm>
            <a:prstGeom prst="rect">
              <a:avLst/>
            </a:prstGeom>
            <a:solidFill>
              <a:schemeClr val="tx1">
                <a:alpha val="570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0" y="3072"/>
              <a:ext cx="5760" cy="110"/>
            </a:xfrm>
            <a:prstGeom prst="rect">
              <a:avLst/>
            </a:prstGeom>
            <a:gradFill rotWithShape="1">
              <a:gsLst>
                <a:gs pos="0">
                  <a:srgbClr val="996633">
                    <a:alpha val="50999"/>
                  </a:srgb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 flipV="1">
              <a:off x="0" y="3850"/>
              <a:ext cx="5760" cy="110"/>
            </a:xfrm>
            <a:prstGeom prst="rect">
              <a:avLst/>
            </a:prstGeom>
            <a:gradFill rotWithShape="1">
              <a:gsLst>
                <a:gs pos="0">
                  <a:srgbClr val="996633">
                    <a:alpha val="50999"/>
                  </a:srgb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7" name="Rectangle 9"/>
          <p:cNvSpPr>
            <a:spLocks noChangeArrowheads="1"/>
          </p:cNvSpPr>
          <p:nvPr/>
        </p:nvSpPr>
        <p:spPr bwMode="auto">
          <a:xfrm flipH="1">
            <a:off x="0" y="0"/>
            <a:ext cx="1382713" cy="6858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761288" y="0"/>
            <a:ext cx="1382712" cy="6858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 rot="5400000" flipH="1">
            <a:off x="4233068" y="-4233068"/>
            <a:ext cx="677863" cy="9144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 rot="-5400000" flipH="1" flipV="1">
            <a:off x="4280694" y="1994694"/>
            <a:ext cx="582612" cy="91440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271463" y="5257800"/>
            <a:ext cx="86010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Freebooter"/>
              </a:rPr>
              <a:t>ENERGIZING EVANGELISM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4578350" y="3484563"/>
            <a:ext cx="4405313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784725" y="3489325"/>
            <a:ext cx="415448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WELCOME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85738" y="3484563"/>
            <a:ext cx="4273550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4578350" y="158750"/>
            <a:ext cx="4405313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79400" y="849313"/>
            <a:ext cx="3849688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My daily life should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be a living testimony to the better way Jesus offers.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4703763" y="182563"/>
            <a:ext cx="4102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SPEAK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4657725" y="858838"/>
            <a:ext cx="4208463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Spiritual things </a:t>
            </a:r>
          </a:p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should naturally come out in my conversation with others.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30188" y="3495675"/>
            <a:ext cx="411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INVITE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273050" y="4252913"/>
            <a:ext cx="4208463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As we talk</a:t>
            </a:r>
          </a:p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positively about spiritual things, we should invite others to check it out for themselves.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4630738" y="4278313"/>
            <a:ext cx="4208462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We must </a:t>
            </a:r>
          </a:p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make sure that those who come to check us out are warmly welcomed. </a:t>
            </a: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>
            <a:off x="2538413" y="2474913"/>
            <a:ext cx="4178300" cy="201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2538413" y="2566988"/>
            <a:ext cx="4003675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Simple Things </a:t>
            </a:r>
          </a:p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We All Can Do </a:t>
            </a:r>
          </a:p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To Reach The Lost</a:t>
            </a:r>
          </a:p>
        </p:txBody>
      </p:sp>
      <p:sp>
        <p:nvSpPr>
          <p:cNvPr id="112656" name="WordArt 16"/>
          <p:cNvSpPr>
            <a:spLocks noChangeArrowheads="1" noChangeShapeType="1" noTextEdit="1"/>
          </p:cNvSpPr>
          <p:nvPr/>
        </p:nvSpPr>
        <p:spPr bwMode="auto">
          <a:xfrm rot="276917">
            <a:off x="2798763" y="2554288"/>
            <a:ext cx="7207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9015307" algn="ctr" rotWithShape="0">
                    <a:schemeClr val="tx1"/>
                  </a:outerShdw>
                </a:effectLst>
                <a:latin typeface="French Script MT"/>
              </a:rPr>
              <a:t>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74638" y="3576638"/>
            <a:ext cx="8694737" cy="2471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73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6873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873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873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873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87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87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87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87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Fact [1]</a:t>
            </a:r>
          </a:p>
          <a:p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Countless people all around us are in grave danger.</a:t>
            </a:r>
          </a:p>
          <a:p>
            <a:endParaRPr lang="en-US" sz="280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Fact [2]	</a:t>
            </a:r>
            <a:r>
              <a:rPr lang="en-US" sz="3200">
                <a:solidFill>
                  <a:srgbClr val="FFFF00"/>
                </a:solidFill>
                <a:latin typeface="Tahoma" pitchFamily="34" charset="0"/>
              </a:rPr>
              <a:t>							</a:t>
            </a:r>
          </a:p>
          <a:p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God commands us to do something about it.</a:t>
            </a:r>
          </a:p>
        </p:txBody>
      </p:sp>
      <p:sp>
        <p:nvSpPr>
          <p:cNvPr id="20501" name="WordArt 21"/>
          <p:cNvSpPr>
            <a:spLocks noChangeArrowheads="1" noChangeShapeType="1" noTextEdit="1"/>
          </p:cNvSpPr>
          <p:nvPr/>
        </p:nvSpPr>
        <p:spPr bwMode="auto">
          <a:xfrm>
            <a:off x="231775" y="442913"/>
            <a:ext cx="9967913" cy="2449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6815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FF00"/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ahoma"/>
                <a:ea typeface="Tahoma"/>
                <a:cs typeface="Tahoma"/>
              </a:rPr>
              <a:t>2 Indisputable Facts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79400" y="849313"/>
            <a:ext cx="3849688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My daily life should be a living testimony to the better way Jesus offers.</a:t>
            </a:r>
          </a:p>
        </p:txBody>
      </p:sp>
      <p:sp>
        <p:nvSpPr>
          <p:cNvPr id="39969" name="WordArt 33"/>
          <p:cNvSpPr>
            <a:spLocks noChangeArrowheads="1" noChangeShapeType="1" noTextEdit="1"/>
          </p:cNvSpPr>
          <p:nvPr/>
        </p:nvSpPr>
        <p:spPr bwMode="auto">
          <a:xfrm>
            <a:off x="234950" y="2968625"/>
            <a:ext cx="8548688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5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81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WHAT CAN WE DO?</a:t>
            </a:r>
          </a:p>
        </p:txBody>
      </p:sp>
      <p:grpSp>
        <p:nvGrpSpPr>
          <p:cNvPr id="39974" name="Group 38"/>
          <p:cNvGrpSpPr>
            <a:grpSpLocks/>
          </p:cNvGrpSpPr>
          <p:nvPr/>
        </p:nvGrpSpPr>
        <p:grpSpPr bwMode="auto">
          <a:xfrm>
            <a:off x="2538413" y="2474913"/>
            <a:ext cx="4178300" cy="2017712"/>
            <a:chOff x="1599" y="1559"/>
            <a:chExt cx="2632" cy="1271"/>
          </a:xfrm>
        </p:grpSpPr>
        <p:sp>
          <p:nvSpPr>
            <p:cNvPr id="39971" name="AutoShape 35"/>
            <p:cNvSpPr>
              <a:spLocks noChangeArrowheads="1"/>
            </p:cNvSpPr>
            <p:nvPr/>
          </p:nvSpPr>
          <p:spPr bwMode="auto">
            <a:xfrm>
              <a:off x="1599" y="1559"/>
              <a:ext cx="2632" cy="127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Text Box 36"/>
            <p:cNvSpPr txBox="1">
              <a:spLocks noChangeArrowheads="1"/>
            </p:cNvSpPr>
            <p:nvPr/>
          </p:nvSpPr>
          <p:spPr bwMode="auto">
            <a:xfrm>
              <a:off x="1599" y="1617"/>
              <a:ext cx="2522" cy="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3800">
                  <a:solidFill>
                    <a:schemeClr val="bg1"/>
                  </a:solidFill>
                  <a:latin typeface="Impact" pitchFamily="34" charset="0"/>
                </a:rPr>
                <a:t>Simple Things </a:t>
              </a:r>
            </a:p>
            <a:p>
              <a:pPr algn="r" eaLnBrk="0" hangingPunct="0"/>
              <a:r>
                <a:rPr lang="en-US" sz="3800">
                  <a:solidFill>
                    <a:schemeClr val="bg1"/>
                  </a:solidFill>
                  <a:latin typeface="Impact" pitchFamily="34" charset="0"/>
                </a:rPr>
                <a:t>We All Can Do </a:t>
              </a:r>
            </a:p>
            <a:p>
              <a:pPr algn="r" eaLnBrk="0" hangingPunct="0"/>
              <a:r>
                <a:rPr lang="en-US" sz="3800">
                  <a:solidFill>
                    <a:schemeClr val="bg1"/>
                  </a:solidFill>
                  <a:latin typeface="Impact" pitchFamily="34" charset="0"/>
                </a:rPr>
                <a:t>To Reach The Lost</a:t>
              </a:r>
            </a:p>
          </p:txBody>
        </p:sp>
        <p:sp>
          <p:nvSpPr>
            <p:cNvPr id="39973" name="WordArt 37"/>
            <p:cNvSpPr>
              <a:spLocks noChangeArrowheads="1" noChangeShapeType="1" noTextEdit="1"/>
            </p:cNvSpPr>
            <p:nvPr/>
          </p:nvSpPr>
          <p:spPr bwMode="auto">
            <a:xfrm rot="276917">
              <a:off x="1763" y="1609"/>
              <a:ext cx="454" cy="7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1347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102391" dir="9015307" algn="ctr" rotWithShape="0">
                      <a:schemeClr val="tx1"/>
                    </a:outerShdw>
                  </a:effectLst>
                  <a:latin typeface="French Script MT"/>
                </a:rPr>
                <a:t>4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 animBg="1"/>
      <p:bldP spid="39960" grpId="0"/>
      <p:bldP spid="39961" grpId="0"/>
      <p:bldP spid="39969" grpId="0" animBg="1"/>
      <p:bldP spid="3996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Phil 2:15-16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   </a:t>
            </a:r>
            <a:r>
              <a:rPr lang="en-US" sz="4000">
                <a:solidFill>
                  <a:schemeClr val="bg1"/>
                </a:solidFill>
              </a:rPr>
              <a:t>“In the midst of a crooked and perverse generation, among whom you appear as </a:t>
            </a:r>
            <a:r>
              <a:rPr lang="en-US" sz="4000" b="1" u="sng">
                <a:solidFill>
                  <a:schemeClr val="bg1"/>
                </a:solidFill>
              </a:rPr>
              <a:t>lights in the world</a:t>
            </a:r>
            <a:r>
              <a:rPr lang="en-US" sz="4000">
                <a:solidFill>
                  <a:schemeClr val="bg1"/>
                </a:solidFill>
              </a:rPr>
              <a:t>, 16 holding fast the word of life..”     NASU</a:t>
            </a:r>
          </a:p>
          <a:p>
            <a:endParaRPr 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Matt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5:14-16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>
                <a:solidFill>
                  <a:schemeClr val="bg1"/>
                </a:solidFill>
              </a:rPr>
              <a:t>14 "You are the </a:t>
            </a:r>
            <a:r>
              <a:rPr lang="en-US" sz="4000" b="1">
                <a:solidFill>
                  <a:schemeClr val="bg1"/>
                </a:solidFill>
              </a:rPr>
              <a:t>light of the world</a:t>
            </a:r>
            <a:r>
              <a:rPr lang="en-US" sz="4000">
                <a:solidFill>
                  <a:schemeClr val="bg1"/>
                </a:solidFill>
              </a:rPr>
              <a:t>. A city set on a hill cannot be hidden;</a:t>
            </a:r>
          </a:p>
          <a:p>
            <a:pPr>
              <a:buFontTx/>
              <a:buNone/>
            </a:pPr>
            <a:r>
              <a:rPr lang="en-US" sz="4000">
                <a:solidFill>
                  <a:schemeClr val="bg1"/>
                </a:solidFill>
              </a:rPr>
              <a:t>  16 "Let your light so shine before men in such a way that they may see your good works, and </a:t>
            </a:r>
            <a:r>
              <a:rPr lang="en-US" sz="4000" b="1">
                <a:solidFill>
                  <a:schemeClr val="bg1"/>
                </a:solidFill>
              </a:rPr>
              <a:t>glorify your Father who is in heaven.    </a:t>
            </a:r>
            <a:r>
              <a:rPr lang="en-US" sz="4000">
                <a:solidFill>
                  <a:schemeClr val="bg1"/>
                </a:solidFill>
              </a:rPr>
              <a:t>NASU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1" name="Rectangle 1043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1045"/>
          <p:cNvSpPr>
            <a:spLocks noChangeArrowheads="1"/>
          </p:cNvSpPr>
          <p:nvPr/>
        </p:nvSpPr>
        <p:spPr bwMode="auto">
          <a:xfrm>
            <a:off x="4578350" y="158750"/>
            <a:ext cx="4405313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Text Box 1046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28695" name="Text Box 1047"/>
          <p:cNvSpPr txBox="1">
            <a:spLocks noChangeArrowheads="1"/>
          </p:cNvSpPr>
          <p:nvPr/>
        </p:nvSpPr>
        <p:spPr bwMode="auto">
          <a:xfrm>
            <a:off x="279400" y="849313"/>
            <a:ext cx="3849688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My daily life should be a living testimony to the better way Jesus offers.</a:t>
            </a:r>
          </a:p>
        </p:txBody>
      </p:sp>
      <p:sp>
        <p:nvSpPr>
          <p:cNvPr id="28696" name="Text Box 1048"/>
          <p:cNvSpPr txBox="1">
            <a:spLocks noChangeArrowheads="1"/>
          </p:cNvSpPr>
          <p:nvPr/>
        </p:nvSpPr>
        <p:spPr bwMode="auto">
          <a:xfrm>
            <a:off x="4703763" y="182563"/>
            <a:ext cx="4102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SPEAK</a:t>
            </a:r>
          </a:p>
        </p:txBody>
      </p:sp>
      <p:sp>
        <p:nvSpPr>
          <p:cNvPr id="28697" name="Text Box 1049"/>
          <p:cNvSpPr txBox="1">
            <a:spLocks noChangeArrowheads="1"/>
          </p:cNvSpPr>
          <p:nvPr/>
        </p:nvSpPr>
        <p:spPr bwMode="auto">
          <a:xfrm>
            <a:off x="4657725" y="858838"/>
            <a:ext cx="4208463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Spiritual things</a:t>
            </a:r>
          </a:p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should naturally come out in my conversation with others.</a:t>
            </a:r>
          </a:p>
        </p:txBody>
      </p:sp>
      <p:sp>
        <p:nvSpPr>
          <p:cNvPr id="28701" name="AutoShape 1053"/>
          <p:cNvSpPr>
            <a:spLocks noChangeArrowheads="1"/>
          </p:cNvSpPr>
          <p:nvPr/>
        </p:nvSpPr>
        <p:spPr bwMode="auto">
          <a:xfrm>
            <a:off x="2538413" y="2474913"/>
            <a:ext cx="4178300" cy="201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Text Box 1055"/>
          <p:cNvSpPr txBox="1">
            <a:spLocks noChangeArrowheads="1"/>
          </p:cNvSpPr>
          <p:nvPr/>
        </p:nvSpPr>
        <p:spPr bwMode="auto">
          <a:xfrm>
            <a:off x="2538413" y="2566988"/>
            <a:ext cx="4003675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Simple Things </a:t>
            </a:r>
          </a:p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We All Can Do </a:t>
            </a:r>
          </a:p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To Reach The Lost</a:t>
            </a:r>
          </a:p>
        </p:txBody>
      </p:sp>
      <p:sp>
        <p:nvSpPr>
          <p:cNvPr id="28704" name="WordArt 1056"/>
          <p:cNvSpPr>
            <a:spLocks noChangeArrowheads="1" noChangeShapeType="1" noTextEdit="1"/>
          </p:cNvSpPr>
          <p:nvPr/>
        </p:nvSpPr>
        <p:spPr bwMode="auto">
          <a:xfrm rot="276917">
            <a:off x="2798763" y="2554288"/>
            <a:ext cx="7207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9015307" algn="ctr" rotWithShape="0">
                    <a:schemeClr val="tx1"/>
                  </a:outerShdw>
                </a:effectLst>
                <a:latin typeface="French Script MT"/>
              </a:rPr>
              <a:t>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 animBg="1"/>
      <p:bldP spid="28696" grpId="0"/>
      <p:bldP spid="286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10:22-23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89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solidFill>
                  <a:schemeClr val="bg1"/>
                </a:solidFill>
              </a:rPr>
              <a:t>32 "Therefore everyone who confesses Me before men, I will also confess him before My Father who is in heaven.  33 "But whoever denies Me before men, I will also deny him before My Father who is in heaven.  NASU</a:t>
            </a:r>
          </a:p>
          <a:p>
            <a:endParaRPr 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2654" y="2173836"/>
            <a:ext cx="8426859" cy="36625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63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63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 	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</a:rPr>
              <a:t>Talk about God’s word.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Tahoma" pitchFamily="34" charset="0"/>
              </a:rPr>
              <a:t> 	Give God glory for good things in our lives.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Tahoma" pitchFamily="34" charset="0"/>
              </a:rPr>
              <a:t> 	Tell the lost we are praying for them.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Tahoma" pitchFamily="34" charset="0"/>
              </a:rPr>
              <a:t> 	Point grieving people to God.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Tahoma" pitchFamily="34" charset="0"/>
              </a:rPr>
              <a:t> 	Speak positively about the congregation.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Tahoma" pitchFamily="34" charset="0"/>
              </a:rPr>
              <a:t> 	Say simple things.</a:t>
            </a: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50825" y="1028700"/>
            <a:ext cx="8548688" cy="950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5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81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WHAT SHOULD I SAY?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71450" y="158750"/>
            <a:ext cx="4300538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85738" y="3484563"/>
            <a:ext cx="4273550" cy="3209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78350" y="158750"/>
            <a:ext cx="4405313" cy="317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39713" y="173038"/>
            <a:ext cx="39163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SHINE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79400" y="849313"/>
            <a:ext cx="3849688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My daily life should</a:t>
            </a:r>
            <a:r>
              <a:rPr lang="en-US" sz="2800">
                <a:latin typeface="Tahoma" pitchFamily="34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be a living testimony to the better way Jesus offers.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703763" y="182563"/>
            <a:ext cx="4102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SPEAK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657725" y="858838"/>
            <a:ext cx="4208463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Spiritual things </a:t>
            </a:r>
          </a:p>
          <a:p>
            <a:pPr algn="r"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should naturally come out in my conversation with others.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30188" y="3495675"/>
            <a:ext cx="411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FFFF00"/>
                </a:solidFill>
                <a:latin typeface="Impact" pitchFamily="34" charset="0"/>
              </a:rPr>
              <a:t>INVITE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73050" y="4252913"/>
            <a:ext cx="4208463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As we talk</a:t>
            </a:r>
          </a:p>
          <a:p>
            <a:pPr eaLnBrk="0" hangingPunct="0"/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positively about spiritual things, we should invite others to check it out for themselves.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2538413" y="2474913"/>
            <a:ext cx="4178300" cy="201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538413" y="2566988"/>
            <a:ext cx="4003675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Simple Things </a:t>
            </a:r>
          </a:p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We All Can Do </a:t>
            </a:r>
          </a:p>
          <a:p>
            <a:pPr algn="r" eaLnBrk="0" hangingPunct="0"/>
            <a:r>
              <a:rPr lang="en-US" sz="3800">
                <a:solidFill>
                  <a:schemeClr val="bg1"/>
                </a:solidFill>
                <a:latin typeface="Impact" pitchFamily="34" charset="0"/>
              </a:rPr>
              <a:t>To Reach The Lost</a:t>
            </a:r>
          </a:p>
        </p:txBody>
      </p:sp>
      <p:sp>
        <p:nvSpPr>
          <p:cNvPr id="37906" name="WordArt 18"/>
          <p:cNvSpPr>
            <a:spLocks noChangeArrowheads="1" noChangeShapeType="1" noTextEdit="1"/>
          </p:cNvSpPr>
          <p:nvPr/>
        </p:nvSpPr>
        <p:spPr bwMode="auto">
          <a:xfrm rot="276917">
            <a:off x="2798763" y="2554288"/>
            <a:ext cx="7207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9015307" algn="ctr" rotWithShape="0">
                    <a:schemeClr val="tx1"/>
                  </a:outerShdw>
                </a:effectLst>
                <a:latin typeface="French Script MT"/>
              </a:rPr>
              <a:t>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900" grpId="0"/>
      <p:bldP spid="3790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611</Words>
  <Application>Microsoft Office PowerPoint</Application>
  <PresentationFormat>On-screen Show (4:3)</PresentationFormat>
  <Paragraphs>149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宋体</vt:lpstr>
      <vt:lpstr>Arial</vt:lpstr>
      <vt:lpstr>Arial Black</vt:lpstr>
      <vt:lpstr>Calibri</vt:lpstr>
      <vt:lpstr>Freebooter</vt:lpstr>
      <vt:lpstr>French Script MT</vt:lpstr>
      <vt:lpstr>Impact</vt:lpstr>
      <vt:lpstr>Tahoma</vt:lpstr>
      <vt:lpstr>Times New Roman</vt:lpstr>
      <vt:lpstr>Wingdings</vt:lpstr>
      <vt:lpstr>Default Design</vt:lpstr>
      <vt:lpstr>Custom Design</vt:lpstr>
      <vt:lpstr>6_Custom Design</vt:lpstr>
      <vt:lpstr>Office Theme</vt:lpstr>
      <vt:lpstr>1_Default Design</vt:lpstr>
      <vt:lpstr>PowerPoint Presentation</vt:lpstr>
      <vt:lpstr>PowerPoint Presentation</vt:lpstr>
      <vt:lpstr>PowerPoint Presentation</vt:lpstr>
      <vt:lpstr>Phil 2:15-16</vt:lpstr>
      <vt:lpstr>Matt 5:14-16</vt:lpstr>
      <vt:lpstr>PowerPoint Presentation</vt:lpstr>
      <vt:lpstr>Matt 10:22-23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Principle DVD</vt:lpstr>
      <vt:lpstr>PowerPoint Presentation</vt:lpstr>
      <vt:lpstr>PowerPoint Presentation</vt:lpstr>
      <vt:lpstr>PowerPoint Presentation</vt:lpstr>
      <vt:lpstr>PowerPoint Presentation</vt:lpstr>
    </vt:vector>
  </TitlesOfParts>
  <Company>Get Them Talking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Banning</dc:creator>
  <cp:lastModifiedBy>Brent Hunter</cp:lastModifiedBy>
  <cp:revision>77</cp:revision>
  <dcterms:created xsi:type="dcterms:W3CDTF">2003-03-22T16:10:03Z</dcterms:created>
  <dcterms:modified xsi:type="dcterms:W3CDTF">2014-01-09T11:05:24Z</dcterms:modified>
</cp:coreProperties>
</file>