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4" r:id="rId2"/>
    <p:sldMasterId id="2147483686" r:id="rId3"/>
    <p:sldMasterId id="2147483699" r:id="rId4"/>
  </p:sldMasterIdLst>
  <p:notesMasterIdLst>
    <p:notesMasterId r:id="rId32"/>
  </p:notesMasterIdLst>
  <p:handoutMasterIdLst>
    <p:handoutMasterId r:id="rId33"/>
  </p:handoutMasterIdLst>
  <p:sldIdLst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56" r:id="rId13"/>
    <p:sldId id="257" r:id="rId14"/>
    <p:sldId id="258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66" r:id="rId26"/>
    <p:sldId id="280" r:id="rId27"/>
    <p:sldId id="268" r:id="rId28"/>
    <p:sldId id="269" r:id="rId29"/>
    <p:sldId id="270" r:id="rId30"/>
    <p:sldId id="277" r:id="rId31"/>
  </p:sldIdLst>
  <p:sldSz cx="9144000" cy="6858000" type="letter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20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342" y="0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342" y="8894921"/>
            <a:ext cx="3066733" cy="46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C5F3717-5638-4342-A4B4-7628BFD5E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683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 smtClean="0"/>
            </a:lvl1pPr>
          </a:lstStyle>
          <a:p>
            <a:pPr>
              <a:defRPr/>
            </a:pPr>
            <a:fld id="{026FBA63-2393-4670-8E0F-7F09B76723F9}" type="datetimeFigureOut">
              <a:rPr lang="en-US"/>
              <a:pPr>
                <a:defRPr/>
              </a:pPr>
              <a:t>3/14/2014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6075EBE-A14A-4A5C-88B6-E93BB56BDD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31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E768-FC78-412D-A25E-055F57BA5A3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2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026B05C-010E-4F4C-97CD-64066837FAF3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4310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BD5ABD6-C9B2-46E0-981D-BE6BDA0A6342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5315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9A89ED7-3775-4F43-8E13-48D963982023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5851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27CD3CF-0D4C-48B8-914E-313B899656F4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59854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8225E6B-3630-44E2-A6BA-B3D9CEBDAC4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088928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E768-FC78-412D-A25E-055F57BA5A3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13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E768-FC78-412D-A25E-055F57BA5A37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1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E768-FC78-412D-A25E-055F57BA5A37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4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E768-FC78-412D-A25E-055F57BA5A37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001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1675"/>
            <a:ext cx="4683125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8E768-FC78-412D-A25E-055F57BA5A3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21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14199-4B0D-442C-A66C-F608A39883D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7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2BA6A28-C50D-4081-8299-BD5A2764E83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7994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1pPr>
            <a:lvl2pPr marL="763233" indent="-29355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2pPr>
            <a:lvl3pPr marL="1174204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3pPr>
            <a:lvl4pPr marL="1643885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4pPr>
            <a:lvl5pPr marL="2113567" indent="-234841" eaLnBrk="0" hangingPunct="0">
              <a:defRPr sz="2500">
                <a:solidFill>
                  <a:schemeClr val="tx1"/>
                </a:solidFill>
                <a:latin typeface="Times New Roman" charset="0"/>
              </a:defRPr>
            </a:lvl5pPr>
            <a:lvl6pPr marL="2583249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6pPr>
            <a:lvl7pPr marL="3052930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7pPr>
            <a:lvl8pPr marL="3522612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8pPr>
            <a:lvl9pPr marL="3992293" indent="-23484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22F2B09-59C6-4196-A3F6-B671AA8AD4A1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80369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166"/>
            <p:cNvGrpSpPr>
              <a:grpSpLocks/>
            </p:cNvGrpSpPr>
            <p:nvPr userDrawn="1"/>
          </p:nvGrpSpPr>
          <p:grpSpPr bwMode="auto">
            <a:xfrm>
              <a:off x="-1261" y="-157"/>
              <a:ext cx="7021" cy="1190"/>
              <a:chOff x="-1261" y="-154"/>
              <a:chExt cx="7021" cy="1190"/>
            </a:xfrm>
          </p:grpSpPr>
          <p:sp>
            <p:nvSpPr>
              <p:cNvPr id="8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9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9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0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1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2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3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5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6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7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8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79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0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1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2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3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4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5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6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7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8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89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0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1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2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93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" name="Group 159"/>
              <p:cNvGrpSpPr>
                <a:grpSpLocks/>
              </p:cNvGrpSpPr>
              <p:nvPr userDrawn="1"/>
            </p:nvGrpSpPr>
            <p:grpSpPr bwMode="auto">
              <a:xfrm>
                <a:off x="7" y="-154"/>
                <a:ext cx="5739" cy="418"/>
                <a:chOff x="1056" y="111"/>
                <a:chExt cx="2448" cy="418"/>
              </a:xfrm>
            </p:grpSpPr>
            <p:sp>
              <p:nvSpPr>
                <p:cNvPr id="27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160"/>
              <p:cNvGrpSpPr>
                <a:grpSpLocks/>
              </p:cNvGrpSpPr>
              <p:nvPr userDrawn="1"/>
            </p:nvGrpSpPr>
            <p:grpSpPr bwMode="auto">
              <a:xfrm>
                <a:off x="-1261" y="0"/>
                <a:ext cx="2098" cy="1031"/>
                <a:chOff x="1208" y="109"/>
                <a:chExt cx="2098" cy="423"/>
              </a:xfrm>
            </p:grpSpPr>
            <p:sp>
              <p:nvSpPr>
                <p:cNvPr id="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6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7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8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7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A87B56-ADA9-4909-AF79-B4CC9BB39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1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C1A46-91CA-4BEE-BDAC-A189DF80B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9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0A4B2-7DC3-4AD2-A710-0E46AB4A4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5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48" name="Group 168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46243" name="Rectangle 16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6246" name="Group 166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245" name="Group 165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46090" name="Freeform 10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1" name="Freeform 11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2" name="Freeform 12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3" name="Freeform 13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4" name="Freeform 14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5" name="Freeform 15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099" name="Freeform 19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0" name="Freeform 20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1" name="Freeform 21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2" name="Freeform 22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3" name="Freeform 23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4" name="Freeform 24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5" name="Freeform 25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6" name="Freeform 26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7" name="Freeform 27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8" name="Freeform 28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09" name="Freeform 29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0" name="Freeform 30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1" name="Freeform 31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2" name="Freeform 32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3" name="Freeform 33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4" name="Freeform 34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5" name="Freeform 35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6" name="Freeform 36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7" name="Freeform 37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8" name="Freeform 38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19" name="Freeform 39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0" name="Freeform 40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1" name="Freeform 41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2" name="Freeform 42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3" name="Freeform 43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4" name="Freeform 44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5" name="Freeform 45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6" name="Freeform 46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7" name="Freeform 47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8" name="Freeform 48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29" name="Freeform 49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0" name="Freeform 50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1" name="Freeform 51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2" name="Freeform 52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3" name="Freeform 53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4" name="Freeform 54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5" name="Freeform 55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6" name="Freeform 56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7" name="Freeform 57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8" name="Freeform 58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39" name="Freeform 59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0" name="Freeform 60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1" name="Freeform 61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2" name="Freeform 62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3" name="Freeform 63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4" name="Freeform 64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45" name="Freeform 65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39" name="Group 159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46190" name="Line 110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2" name="Line 112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3" name="Line 113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4" name="Line 114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5" name="Line 115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6" name="Line 116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7" name="Line 117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8" name="Line 118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199" name="Line 119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00" name="Line 120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01" name="Line 121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46240" name="Group 160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46212" name="Line 132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3" name="Line 133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4" name="Line 134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15" name="Line 135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5" name="Line 145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6" name="Line 146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7" name="Line 147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8" name="Line 148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0" name="Line 150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1" name="Line 151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2" name="Line 152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3" name="Line 153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4" name="Line 154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6235" name="Line 155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46238" name="Picture 158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A7D41C-5596-417A-B685-B211CD3AE44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6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2524E-2480-46A2-9B77-80AC886E437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89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9D90E-CD20-445A-9D59-2DFCBEB555D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10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EF0B2-6D41-4778-9E56-4338DFC78D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25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55F84-8812-4945-AD82-52225CE3F0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6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EE8855-0C6A-4666-8FD1-1BC344D812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07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60938-3798-43E0-BC36-0E26993A96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58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3DA10-2BCA-45E0-B14E-6CC29097B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32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02C61-2E6C-42C8-B1CD-128CA549C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55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C0BB-3280-4B55-9C54-DBA500BBB45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6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33F4F-CCCE-47EC-99F6-97717694473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62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9DF5E-8A61-4A96-B47F-E054EEA21D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67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72" indent="0" algn="ctr">
              <a:buNone/>
              <a:defRPr/>
            </a:lvl2pPr>
            <a:lvl3pPr marL="914144" indent="0" algn="ctr">
              <a:buNone/>
              <a:defRPr/>
            </a:lvl3pPr>
            <a:lvl4pPr marL="1371219" indent="0" algn="ctr">
              <a:buNone/>
              <a:defRPr/>
            </a:lvl4pPr>
            <a:lvl5pPr marL="1828291" indent="0" algn="ctr">
              <a:buNone/>
              <a:defRPr/>
            </a:lvl5pPr>
            <a:lvl6pPr marL="2285363" indent="0" algn="ctr">
              <a:buNone/>
              <a:defRPr/>
            </a:lvl6pPr>
            <a:lvl7pPr marL="2742435" indent="0" algn="ctr">
              <a:buNone/>
              <a:defRPr/>
            </a:lvl7pPr>
            <a:lvl8pPr marL="3199510" indent="0" algn="ctr">
              <a:buNone/>
              <a:defRPr/>
            </a:lvl8pPr>
            <a:lvl9pPr marL="36565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BA66A-B7DB-408D-8EC9-3E126F21BF2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84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66037-2318-46A1-93A5-D4662169FD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3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899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5"/>
            <a:ext cx="7772400" cy="1500188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072" indent="0">
              <a:buNone/>
              <a:defRPr sz="1900"/>
            </a:lvl2pPr>
            <a:lvl3pPr marL="914144" indent="0">
              <a:buNone/>
              <a:defRPr sz="1600"/>
            </a:lvl3pPr>
            <a:lvl4pPr marL="1371219" indent="0">
              <a:buNone/>
              <a:defRPr sz="1300"/>
            </a:lvl4pPr>
            <a:lvl5pPr marL="1828291" indent="0">
              <a:buNone/>
              <a:defRPr sz="1300"/>
            </a:lvl5pPr>
            <a:lvl6pPr marL="2285363" indent="0">
              <a:buNone/>
              <a:defRPr sz="1300"/>
            </a:lvl6pPr>
            <a:lvl7pPr marL="2742435" indent="0">
              <a:buNone/>
              <a:defRPr sz="1300"/>
            </a:lvl7pPr>
            <a:lvl8pPr marL="3199510" indent="0">
              <a:buNone/>
              <a:defRPr sz="1300"/>
            </a:lvl8pPr>
            <a:lvl9pPr marL="36565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D05B7-FDFE-473A-A9CC-2C1D0462A2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24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64656-ACF5-41AD-960E-296469A05A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59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9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72" indent="0">
              <a:buNone/>
              <a:defRPr sz="1900" b="1"/>
            </a:lvl2pPr>
            <a:lvl3pPr marL="914144" indent="0">
              <a:buNone/>
              <a:defRPr sz="1900" b="1"/>
            </a:lvl3pPr>
            <a:lvl4pPr marL="1371219" indent="0">
              <a:buNone/>
              <a:defRPr sz="1600" b="1"/>
            </a:lvl4pPr>
            <a:lvl5pPr marL="1828291" indent="0">
              <a:buNone/>
              <a:defRPr sz="1600" b="1"/>
            </a:lvl5pPr>
            <a:lvl6pPr marL="2285363" indent="0">
              <a:buNone/>
              <a:defRPr sz="1600" b="1"/>
            </a:lvl6pPr>
            <a:lvl7pPr marL="2742435" indent="0">
              <a:buNone/>
              <a:defRPr sz="1600" b="1"/>
            </a:lvl7pPr>
            <a:lvl8pPr marL="3199510" indent="0">
              <a:buNone/>
              <a:defRPr sz="1600" b="1"/>
            </a:lvl8pPr>
            <a:lvl9pPr marL="36565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9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7"/>
            <a:ext cx="4041774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072" indent="0">
              <a:buNone/>
              <a:defRPr sz="1900" b="1"/>
            </a:lvl2pPr>
            <a:lvl3pPr marL="914144" indent="0">
              <a:buNone/>
              <a:defRPr sz="1900" b="1"/>
            </a:lvl3pPr>
            <a:lvl4pPr marL="1371219" indent="0">
              <a:buNone/>
              <a:defRPr sz="1600" b="1"/>
            </a:lvl4pPr>
            <a:lvl5pPr marL="1828291" indent="0">
              <a:buNone/>
              <a:defRPr sz="1600" b="1"/>
            </a:lvl5pPr>
            <a:lvl6pPr marL="2285363" indent="0">
              <a:buNone/>
              <a:defRPr sz="1600" b="1"/>
            </a:lvl6pPr>
            <a:lvl7pPr marL="2742435" indent="0">
              <a:buNone/>
              <a:defRPr sz="1600" b="1"/>
            </a:lvl7pPr>
            <a:lvl8pPr marL="3199510" indent="0">
              <a:buNone/>
              <a:defRPr sz="1600" b="1"/>
            </a:lvl8pPr>
            <a:lvl9pPr marL="36565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8"/>
            <a:ext cx="4041774" cy="3951289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D9B17-4FAD-4169-B069-DF1DAB54B9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17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DD7BB-141C-4ACE-A90F-ED93DC4E91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84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058426-9AE8-425C-ACE9-BB1BD3B26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0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FD46D-576C-41C4-8422-CC3A4255F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30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4" cy="116205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4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7072" indent="0">
              <a:buNone/>
              <a:defRPr sz="1300"/>
            </a:lvl2pPr>
            <a:lvl3pPr marL="914144" indent="0">
              <a:buNone/>
              <a:defRPr sz="1000"/>
            </a:lvl3pPr>
            <a:lvl4pPr marL="1371219" indent="0">
              <a:buNone/>
              <a:defRPr sz="1000"/>
            </a:lvl4pPr>
            <a:lvl5pPr marL="1828291" indent="0">
              <a:buNone/>
              <a:defRPr sz="1000"/>
            </a:lvl5pPr>
            <a:lvl6pPr marL="2285363" indent="0">
              <a:buNone/>
              <a:defRPr sz="1000"/>
            </a:lvl6pPr>
            <a:lvl7pPr marL="2742435" indent="0">
              <a:buNone/>
              <a:defRPr sz="1000"/>
            </a:lvl7pPr>
            <a:lvl8pPr marL="3199510" indent="0">
              <a:buNone/>
              <a:defRPr sz="1000"/>
            </a:lvl8pPr>
            <a:lvl9pPr marL="365658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F6F59-049D-4DA8-B554-B272051C00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14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72" indent="0">
              <a:buNone/>
              <a:defRPr sz="2900"/>
            </a:lvl2pPr>
            <a:lvl3pPr marL="914144" indent="0">
              <a:buNone/>
              <a:defRPr sz="2500"/>
            </a:lvl3pPr>
            <a:lvl4pPr marL="1371219" indent="0">
              <a:buNone/>
              <a:defRPr sz="1900"/>
            </a:lvl4pPr>
            <a:lvl5pPr marL="1828291" indent="0">
              <a:buNone/>
              <a:defRPr sz="1900"/>
            </a:lvl5pPr>
            <a:lvl6pPr marL="2285363" indent="0">
              <a:buNone/>
              <a:defRPr sz="1900"/>
            </a:lvl6pPr>
            <a:lvl7pPr marL="2742435" indent="0">
              <a:buNone/>
              <a:defRPr sz="1900"/>
            </a:lvl7pPr>
            <a:lvl8pPr marL="3199510" indent="0">
              <a:buNone/>
              <a:defRPr sz="1900"/>
            </a:lvl8pPr>
            <a:lvl9pPr marL="3656582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7"/>
            <a:ext cx="5486400" cy="804863"/>
          </a:xfrm>
        </p:spPr>
        <p:txBody>
          <a:bodyPr/>
          <a:lstStyle>
            <a:lvl1pPr marL="0" indent="0">
              <a:buNone/>
              <a:defRPr sz="1300"/>
            </a:lvl1pPr>
            <a:lvl2pPr marL="457072" indent="0">
              <a:buNone/>
              <a:defRPr sz="1300"/>
            </a:lvl2pPr>
            <a:lvl3pPr marL="914144" indent="0">
              <a:buNone/>
              <a:defRPr sz="1000"/>
            </a:lvl3pPr>
            <a:lvl4pPr marL="1371219" indent="0">
              <a:buNone/>
              <a:defRPr sz="1000"/>
            </a:lvl4pPr>
            <a:lvl5pPr marL="1828291" indent="0">
              <a:buNone/>
              <a:defRPr sz="1000"/>
            </a:lvl5pPr>
            <a:lvl6pPr marL="2285363" indent="0">
              <a:buNone/>
              <a:defRPr sz="1000"/>
            </a:lvl6pPr>
            <a:lvl7pPr marL="2742435" indent="0">
              <a:buNone/>
              <a:defRPr sz="1000"/>
            </a:lvl7pPr>
            <a:lvl8pPr marL="3199510" indent="0">
              <a:buNone/>
              <a:defRPr sz="1000"/>
            </a:lvl8pPr>
            <a:lvl9pPr marL="365658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1B5E4A-A66A-48F5-BDDE-4F39F1FB2E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04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469DF-BA7D-4E6C-BAC8-885A5AD99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33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F2559-ACA2-4B99-927F-58E670BD48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632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4" y="304802"/>
            <a:ext cx="8001000" cy="1216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7" y="1752600"/>
            <a:ext cx="800100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4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4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4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63BB0665-429F-4C10-997D-859BE06319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09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5FA1A-9370-45A0-AD8A-459694193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064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3CD06-0C5A-4DC5-940D-D9334EFF7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59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C792A-C348-4A61-A72F-3B1FD41E4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02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3D5ED-BB5B-418E-B5C7-A01557404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268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8D1C-E2BD-4B1C-BBEA-CE65DB56D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80E3A-C24C-4083-8FCF-48E86C391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622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C9756-C236-4A9F-93BD-8A89682DD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587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034FE-5A40-4B80-AE6D-D0C9BE891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737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CBFC-655B-4E89-84A5-F02C87E3E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21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B3FC-A13D-4BB1-8B94-CD6B54056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03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641AC-A9BA-46E3-9207-F4955664C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248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EE894-6931-4279-9143-EB3663CA3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81056-1FBD-456D-86F8-5E38EBA1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6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79BCA-30C6-42DD-BBE4-7DB546ED6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65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9C440-4F3C-4923-BB8B-81E775A2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47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822CB-CED3-4C7B-B24C-E431A4D06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50366-8919-4D5B-8288-8D736DA84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0D223AE-410F-4C43-BB3B-8DA2E6E51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/>
                <a:ahLst/>
                <a:cxnLst>
                  <a:cxn ang="0">
                    <a:pos x="4848" y="48"/>
                  </a:cxn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8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035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/>
                    <a:ahLst/>
                    <a:cxnLst>
                      <a:cxn ang="0">
                        <a:pos x="5" y="11"/>
                      </a:cxn>
                      <a:cxn ang="0">
                        <a:pos x="15" y="5"/>
                      </a:cxn>
                      <a:cxn ang="0">
                        <a:pos x="13" y="17"/>
                      </a:cxn>
                      <a:cxn ang="0">
                        <a:pos x="5" y="11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3" y="13"/>
                      </a:cxn>
                      <a:cxn ang="0">
                        <a:pos x="11" y="3"/>
                      </a:cxn>
                      <a:cxn ang="0">
                        <a:pos x="7" y="19"/>
                      </a:cxn>
                      <a:cxn ang="0">
                        <a:pos x="3" y="13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/>
                    <a:ahLst/>
                    <a:cxnLst>
                      <a:cxn ang="0">
                        <a:pos x="8" y="14"/>
                      </a:cxn>
                      <a:cxn ang="0">
                        <a:pos x="14" y="0"/>
                      </a:cxn>
                      <a:cxn ang="0">
                        <a:pos x="14" y="22"/>
                      </a:cxn>
                      <a:cxn ang="0">
                        <a:pos x="8" y="14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/>
                    <a:ahLst/>
                    <a:cxnLst>
                      <a:cxn ang="0">
                        <a:pos x="21" y="280"/>
                      </a:cxn>
                      <a:cxn ang="0">
                        <a:pos x="24" y="250"/>
                      </a:cxn>
                      <a:cxn ang="0">
                        <a:pos x="22" y="245"/>
                      </a:cxn>
                      <a:cxn ang="0">
                        <a:pos x="16" y="218"/>
                      </a:cxn>
                      <a:cxn ang="0">
                        <a:pos x="4" y="215"/>
                      </a:cxn>
                      <a:cxn ang="0">
                        <a:pos x="0" y="191"/>
                      </a:cxn>
                      <a:cxn ang="0">
                        <a:pos x="12" y="180"/>
                      </a:cxn>
                      <a:cxn ang="0">
                        <a:pos x="6" y="165"/>
                      </a:cxn>
                      <a:cxn ang="0">
                        <a:pos x="2" y="160"/>
                      </a:cxn>
                      <a:cxn ang="0">
                        <a:pos x="28" y="120"/>
                      </a:cxn>
                      <a:cxn ang="0">
                        <a:pos x="44" y="96"/>
                      </a:cxn>
                      <a:cxn ang="0">
                        <a:pos x="42" y="70"/>
                      </a:cxn>
                      <a:cxn ang="0">
                        <a:pos x="24" y="43"/>
                      </a:cxn>
                      <a:cxn ang="0">
                        <a:pos x="20" y="32"/>
                      </a:cxn>
                      <a:cxn ang="0">
                        <a:pos x="26" y="36"/>
                      </a:cxn>
                      <a:cxn ang="0">
                        <a:pos x="48" y="35"/>
                      </a:cxn>
                      <a:cxn ang="0">
                        <a:pos x="64" y="11"/>
                      </a:cxn>
                      <a:cxn ang="0">
                        <a:pos x="82" y="0"/>
                      </a:cxn>
                      <a:cxn ang="0">
                        <a:pos x="88" y="2"/>
                      </a:cxn>
                      <a:cxn ang="0">
                        <a:pos x="92" y="9"/>
                      </a:cxn>
                      <a:cxn ang="0">
                        <a:pos x="98" y="5"/>
                      </a:cxn>
                      <a:cxn ang="0">
                        <a:pos x="110" y="8"/>
                      </a:cxn>
                      <a:cxn ang="0">
                        <a:pos x="116" y="9"/>
                      </a:cxn>
                      <a:cxn ang="0">
                        <a:pos x="141" y="14"/>
                      </a:cxn>
                      <a:cxn ang="0">
                        <a:pos x="155" y="24"/>
                      </a:cxn>
                      <a:cxn ang="0">
                        <a:pos x="167" y="17"/>
                      </a:cxn>
                      <a:cxn ang="0">
                        <a:pos x="173" y="14"/>
                      </a:cxn>
                      <a:cxn ang="0">
                        <a:pos x="195" y="14"/>
                      </a:cxn>
                      <a:cxn ang="0">
                        <a:pos x="211" y="32"/>
                      </a:cxn>
                      <a:cxn ang="0">
                        <a:pos x="231" y="59"/>
                      </a:cxn>
                      <a:cxn ang="0">
                        <a:pos x="245" y="70"/>
                      </a:cxn>
                      <a:cxn ang="0">
                        <a:pos x="257" y="68"/>
                      </a:cxn>
                      <a:cxn ang="0">
                        <a:pos x="270" y="65"/>
                      </a:cxn>
                      <a:cxn ang="0">
                        <a:pos x="290" y="71"/>
                      </a:cxn>
                      <a:cxn ang="0">
                        <a:pos x="300" y="81"/>
                      </a:cxn>
                      <a:cxn ang="0">
                        <a:pos x="308" y="90"/>
                      </a:cxn>
                      <a:cxn ang="0">
                        <a:pos x="318" y="111"/>
                      </a:cxn>
                      <a:cxn ang="0">
                        <a:pos x="322" y="120"/>
                      </a:cxn>
                      <a:cxn ang="0">
                        <a:pos x="324" y="125"/>
                      </a:cxn>
                      <a:cxn ang="0">
                        <a:pos x="310" y="142"/>
                      </a:cxn>
                      <a:cxn ang="0">
                        <a:pos x="322" y="141"/>
                      </a:cxn>
                      <a:cxn ang="0">
                        <a:pos x="342" y="155"/>
                      </a:cxn>
                      <a:cxn ang="0">
                        <a:pos x="364" y="157"/>
                      </a:cxn>
                      <a:cxn ang="0">
                        <a:pos x="380" y="168"/>
                      </a:cxn>
                      <a:cxn ang="0">
                        <a:pos x="382" y="172"/>
                      </a:cxn>
                      <a:cxn ang="0">
                        <a:pos x="382" y="176"/>
                      </a:cxn>
                      <a:cxn ang="0">
                        <a:pos x="394" y="172"/>
                      </a:cxn>
                      <a:cxn ang="0">
                        <a:pos x="400" y="171"/>
                      </a:cxn>
                      <a:cxn ang="0">
                        <a:pos x="439" y="185"/>
                      </a:cxn>
                      <a:cxn ang="0">
                        <a:pos x="447" y="199"/>
                      </a:cxn>
                      <a:cxn ang="0">
                        <a:pos x="465" y="201"/>
                      </a:cxn>
                      <a:cxn ang="0">
                        <a:pos x="471" y="215"/>
                      </a:cxn>
                      <a:cxn ang="0">
                        <a:pos x="451" y="258"/>
                      </a:cxn>
                      <a:cxn ang="0">
                        <a:pos x="435" y="281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/>
                    <a:ahLst/>
                    <a:cxnLst>
                      <a:cxn ang="0">
                        <a:pos x="406" y="6"/>
                      </a:cxn>
                      <a:cxn ang="0">
                        <a:pos x="502" y="34"/>
                      </a:cxn>
                      <a:cxn ang="0">
                        <a:pos x="550" y="38"/>
                      </a:cxn>
                      <a:cxn ang="0">
                        <a:pos x="578" y="130"/>
                      </a:cxn>
                      <a:cxn ang="0">
                        <a:pos x="586" y="90"/>
                      </a:cxn>
                      <a:cxn ang="0">
                        <a:pos x="606" y="70"/>
                      </a:cxn>
                      <a:cxn ang="0">
                        <a:pos x="642" y="126"/>
                      </a:cxn>
                      <a:cxn ang="0">
                        <a:pos x="682" y="98"/>
                      </a:cxn>
                      <a:cxn ang="0">
                        <a:pos x="706" y="86"/>
                      </a:cxn>
                      <a:cxn ang="0">
                        <a:pos x="762" y="2"/>
                      </a:cxn>
                      <a:cxn ang="0">
                        <a:pos x="798" y="70"/>
                      </a:cxn>
                      <a:cxn ang="0">
                        <a:pos x="798" y="130"/>
                      </a:cxn>
                      <a:cxn ang="0">
                        <a:pos x="790" y="158"/>
                      </a:cxn>
                      <a:cxn ang="0">
                        <a:pos x="766" y="162"/>
                      </a:cxn>
                      <a:cxn ang="0">
                        <a:pos x="762" y="186"/>
                      </a:cxn>
                      <a:cxn ang="0">
                        <a:pos x="802" y="226"/>
                      </a:cxn>
                      <a:cxn ang="0">
                        <a:pos x="786" y="322"/>
                      </a:cxn>
                      <a:cxn ang="0">
                        <a:pos x="830" y="414"/>
                      </a:cxn>
                      <a:cxn ang="0">
                        <a:pos x="854" y="450"/>
                      </a:cxn>
                      <a:cxn ang="0">
                        <a:pos x="830" y="450"/>
                      </a:cxn>
                      <a:cxn ang="0">
                        <a:pos x="746" y="378"/>
                      </a:cxn>
                      <a:cxn ang="0">
                        <a:pos x="678" y="402"/>
                      </a:cxn>
                      <a:cxn ang="0">
                        <a:pos x="590" y="442"/>
                      </a:cxn>
                      <a:cxn ang="0">
                        <a:pos x="642" y="578"/>
                      </a:cxn>
                      <a:cxn ang="0">
                        <a:pos x="710" y="610"/>
                      </a:cxn>
                      <a:cxn ang="0">
                        <a:pos x="738" y="550"/>
                      </a:cxn>
                      <a:cxn ang="0">
                        <a:pos x="774" y="570"/>
                      </a:cxn>
                      <a:cxn ang="0">
                        <a:pos x="766" y="630"/>
                      </a:cxn>
                      <a:cxn ang="0">
                        <a:pos x="802" y="670"/>
                      </a:cxn>
                      <a:cxn ang="0">
                        <a:pos x="838" y="658"/>
                      </a:cxn>
                      <a:cxn ang="0">
                        <a:pos x="922" y="806"/>
                      </a:cxn>
                      <a:cxn ang="0">
                        <a:pos x="942" y="826"/>
                      </a:cxn>
                      <a:cxn ang="0">
                        <a:pos x="874" y="810"/>
                      </a:cxn>
                      <a:cxn ang="0">
                        <a:pos x="830" y="758"/>
                      </a:cxn>
                      <a:cxn ang="0">
                        <a:pos x="778" y="710"/>
                      </a:cxn>
                      <a:cxn ang="0">
                        <a:pos x="702" y="662"/>
                      </a:cxn>
                      <a:cxn ang="0">
                        <a:pos x="614" y="646"/>
                      </a:cxn>
                      <a:cxn ang="0">
                        <a:pos x="506" y="594"/>
                      </a:cxn>
                      <a:cxn ang="0">
                        <a:pos x="462" y="506"/>
                      </a:cxn>
                      <a:cxn ang="0">
                        <a:pos x="430" y="462"/>
                      </a:cxn>
                      <a:cxn ang="0">
                        <a:pos x="382" y="430"/>
                      </a:cxn>
                      <a:cxn ang="0">
                        <a:pos x="342" y="370"/>
                      </a:cxn>
                      <a:cxn ang="0">
                        <a:pos x="354" y="414"/>
                      </a:cxn>
                      <a:cxn ang="0">
                        <a:pos x="418" y="494"/>
                      </a:cxn>
                      <a:cxn ang="0">
                        <a:pos x="422" y="526"/>
                      </a:cxn>
                      <a:cxn ang="0">
                        <a:pos x="394" y="498"/>
                      </a:cxn>
                      <a:cxn ang="0">
                        <a:pos x="354" y="466"/>
                      </a:cxn>
                      <a:cxn ang="0">
                        <a:pos x="314" y="402"/>
                      </a:cxn>
                      <a:cxn ang="0">
                        <a:pos x="266" y="346"/>
                      </a:cxn>
                      <a:cxn ang="0">
                        <a:pos x="210" y="314"/>
                      </a:cxn>
                      <a:cxn ang="0">
                        <a:pos x="154" y="238"/>
                      </a:cxn>
                      <a:cxn ang="0">
                        <a:pos x="66" y="66"/>
                      </a:cxn>
                      <a:cxn ang="0">
                        <a:pos x="34" y="38"/>
                      </a:cxn>
                      <a:cxn ang="0">
                        <a:pos x="46" y="22"/>
                      </a:cxn>
                      <a:cxn ang="0">
                        <a:pos x="102" y="70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6" y="28"/>
                      </a:cxn>
                      <a:cxn ang="0">
                        <a:pos x="10" y="48"/>
                      </a:cxn>
                      <a:cxn ang="0">
                        <a:pos x="6" y="28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12" y="1"/>
                      </a:cxn>
                      <a:cxn ang="0">
                        <a:pos x="36" y="17"/>
                      </a:cxn>
                      <a:cxn ang="0">
                        <a:pos x="8" y="17"/>
                      </a:cxn>
                      <a:cxn ang="0">
                        <a:pos x="0" y="5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28" y="25"/>
                      </a:cxn>
                      <a:cxn ang="0">
                        <a:pos x="56" y="21"/>
                      </a:cxn>
                      <a:cxn ang="0">
                        <a:pos x="80" y="9"/>
                      </a:cxn>
                      <a:cxn ang="0">
                        <a:pos x="64" y="25"/>
                      </a:cxn>
                      <a:cxn ang="0">
                        <a:pos x="124" y="49"/>
                      </a:cxn>
                      <a:cxn ang="0">
                        <a:pos x="160" y="65"/>
                      </a:cxn>
                      <a:cxn ang="0">
                        <a:pos x="116" y="77"/>
                      </a:cxn>
                      <a:cxn ang="0">
                        <a:pos x="88" y="57"/>
                      </a:cxn>
                      <a:cxn ang="0">
                        <a:pos x="76" y="53"/>
                      </a:cxn>
                      <a:cxn ang="0">
                        <a:pos x="24" y="41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2" y="4"/>
                      </a:cxn>
                      <a:cxn ang="0">
                        <a:pos x="88" y="24"/>
                      </a:cxn>
                      <a:cxn ang="0">
                        <a:pos x="112" y="20"/>
                      </a:cxn>
                      <a:cxn ang="0">
                        <a:pos x="108" y="44"/>
                      </a:cxn>
                      <a:cxn ang="0">
                        <a:pos x="64" y="40"/>
                      </a:cxn>
                      <a:cxn ang="0">
                        <a:pos x="0" y="36"/>
                      </a:cxn>
                      <a:cxn ang="0">
                        <a:pos x="28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/>
                    <a:ahLst/>
                    <a:cxnLst>
                      <a:cxn ang="0">
                        <a:pos x="17" y="25"/>
                      </a:cxn>
                      <a:cxn ang="0">
                        <a:pos x="37" y="13"/>
                      </a:cxn>
                      <a:cxn ang="0">
                        <a:pos x="17" y="2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/>
                    <a:ahLst/>
                    <a:cxnLst>
                      <a:cxn ang="0">
                        <a:pos x="19" y="32"/>
                      </a:cxn>
                      <a:cxn ang="0">
                        <a:pos x="19" y="0"/>
                      </a:cxn>
                      <a:cxn ang="0">
                        <a:pos x="19" y="32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/>
                    <a:ahLst/>
                    <a:cxnLst>
                      <a:cxn ang="0">
                        <a:pos x="4" y="9"/>
                      </a:cxn>
                      <a:cxn ang="0">
                        <a:pos x="20" y="33"/>
                      </a:cxn>
                      <a:cxn ang="0">
                        <a:pos x="24" y="49"/>
                      </a:cxn>
                      <a:cxn ang="0">
                        <a:pos x="36" y="53"/>
                      </a:cxn>
                      <a:cxn ang="0">
                        <a:pos x="24" y="73"/>
                      </a:cxn>
                      <a:cxn ang="0">
                        <a:pos x="0" y="21"/>
                      </a:cxn>
                      <a:cxn ang="0">
                        <a:pos x="4" y="9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/>
                    <a:ahLst/>
                    <a:cxnLst>
                      <a:cxn ang="0">
                        <a:pos x="220" y="1"/>
                      </a:cxn>
                      <a:cxn ang="0">
                        <a:pos x="231" y="8"/>
                      </a:cxn>
                      <a:cxn ang="0">
                        <a:pos x="235" y="0"/>
                      </a:cxn>
                      <a:cxn ang="0">
                        <a:pos x="265" y="0"/>
                      </a:cxn>
                      <a:cxn ang="0">
                        <a:pos x="287" y="17"/>
                      </a:cxn>
                      <a:cxn ang="0">
                        <a:pos x="319" y="10"/>
                      </a:cxn>
                      <a:cxn ang="0">
                        <a:pos x="314" y="29"/>
                      </a:cxn>
                      <a:cxn ang="0">
                        <a:pos x="298" y="46"/>
                      </a:cxn>
                      <a:cxn ang="0">
                        <a:pos x="295" y="29"/>
                      </a:cxn>
                      <a:cxn ang="0">
                        <a:pos x="287" y="31"/>
                      </a:cxn>
                      <a:cxn ang="0">
                        <a:pos x="279" y="29"/>
                      </a:cxn>
                      <a:cxn ang="0">
                        <a:pos x="263" y="21"/>
                      </a:cxn>
                      <a:cxn ang="0">
                        <a:pos x="228" y="38"/>
                      </a:cxn>
                      <a:cxn ang="0">
                        <a:pos x="201" y="44"/>
                      </a:cxn>
                      <a:cxn ang="0">
                        <a:pos x="212" y="57"/>
                      </a:cxn>
                      <a:cxn ang="0">
                        <a:pos x="188" y="63"/>
                      </a:cxn>
                      <a:cxn ang="0">
                        <a:pos x="169" y="61"/>
                      </a:cxn>
                      <a:cxn ang="0">
                        <a:pos x="177" y="57"/>
                      </a:cxn>
                      <a:cxn ang="0">
                        <a:pos x="171" y="40"/>
                      </a:cxn>
                      <a:cxn ang="0">
                        <a:pos x="169" y="31"/>
                      </a:cxn>
                      <a:cxn ang="0">
                        <a:pos x="158" y="23"/>
                      </a:cxn>
                      <a:cxn ang="0">
                        <a:pos x="142" y="27"/>
                      </a:cxn>
                      <a:cxn ang="0">
                        <a:pos x="134" y="27"/>
                      </a:cxn>
                      <a:cxn ang="0">
                        <a:pos x="123" y="25"/>
                      </a:cxn>
                      <a:cxn ang="0">
                        <a:pos x="83" y="2"/>
                      </a:cxn>
                      <a:cxn ang="0">
                        <a:pos x="59" y="14"/>
                      </a:cxn>
                      <a:cxn ang="0">
                        <a:pos x="1" y="0"/>
                      </a:cxn>
                      <a:cxn ang="0">
                        <a:pos x="220" y="1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/>
                    <a:ahLst/>
                    <a:cxnLst>
                      <a:cxn ang="0">
                        <a:pos x="105" y="31"/>
                      </a:cxn>
                      <a:cxn ang="0">
                        <a:pos x="30" y="1"/>
                      </a:cxn>
                      <a:cxn ang="0">
                        <a:pos x="285" y="0"/>
                      </a:cxn>
                      <a:cxn ang="0">
                        <a:pos x="296" y="14"/>
                      </a:cxn>
                      <a:cxn ang="0">
                        <a:pos x="264" y="16"/>
                      </a:cxn>
                      <a:cxn ang="0">
                        <a:pos x="105" y="3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6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08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16" y="33"/>
                      </a:cxn>
                      <a:cxn ang="0">
                        <a:pos x="8" y="21"/>
                      </a:cxn>
                      <a:cxn ang="0">
                        <a:pos x="0" y="9"/>
                      </a:cxn>
                      <a:cxn ang="0">
                        <a:pos x="16" y="3"/>
                      </a:cxn>
                      <a:cxn ang="0">
                        <a:pos x="30" y="23"/>
                      </a:cxn>
                      <a:cxn ang="0">
                        <a:pos x="28" y="31"/>
                      </a:cxn>
                      <a:cxn ang="0">
                        <a:pos x="16" y="3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/>
                    <a:ahLst/>
                    <a:cxnLst>
                      <a:cxn ang="0">
                        <a:pos x="15" y="16"/>
                      </a:cxn>
                      <a:cxn ang="0">
                        <a:pos x="3" y="8"/>
                      </a:cxn>
                      <a:cxn ang="0">
                        <a:pos x="15" y="0"/>
                      </a:cxn>
                      <a:cxn ang="0">
                        <a:pos x="15" y="16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/>
                    <a:ahLst/>
                    <a:cxnLst>
                      <a:cxn ang="0">
                        <a:pos x="14" y="24"/>
                      </a:cxn>
                      <a:cxn ang="0">
                        <a:pos x="30" y="4"/>
                      </a:cxn>
                      <a:cxn ang="0">
                        <a:pos x="42" y="0"/>
                      </a:cxn>
                      <a:cxn ang="0">
                        <a:pos x="58" y="12"/>
                      </a:cxn>
                      <a:cxn ang="0">
                        <a:pos x="32" y="26"/>
                      </a:cxn>
                      <a:cxn ang="0">
                        <a:pos x="12" y="46"/>
                      </a:cxn>
                      <a:cxn ang="0">
                        <a:pos x="8" y="20"/>
                      </a:cxn>
                      <a:cxn ang="0">
                        <a:pos x="12" y="14"/>
                      </a:cxn>
                      <a:cxn ang="0">
                        <a:pos x="14" y="24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/>
                    <a:ahLst/>
                    <a:cxnLst>
                      <a:cxn ang="0">
                        <a:pos x="0" y="31"/>
                      </a:cxn>
                      <a:cxn ang="0">
                        <a:pos x="18" y="25"/>
                      </a:cxn>
                      <a:cxn ang="0">
                        <a:pos x="52" y="1"/>
                      </a:cxn>
                      <a:cxn ang="0">
                        <a:pos x="64" y="3"/>
                      </a:cxn>
                      <a:cxn ang="0">
                        <a:pos x="50" y="19"/>
                      </a:cxn>
                      <a:cxn ang="0">
                        <a:pos x="28" y="33"/>
                      </a:cxn>
                      <a:cxn ang="0">
                        <a:pos x="22" y="47"/>
                      </a:cxn>
                      <a:cxn ang="0">
                        <a:pos x="16" y="45"/>
                      </a:cxn>
                      <a:cxn ang="0">
                        <a:pos x="12" y="39"/>
                      </a:cxn>
                      <a:cxn ang="0">
                        <a:pos x="0" y="35"/>
                      </a:cxn>
                      <a:cxn ang="0">
                        <a:pos x="0" y="3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36" y="18"/>
                      </a:cxn>
                      <a:cxn ang="0">
                        <a:pos x="46" y="30"/>
                      </a:cxn>
                      <a:cxn ang="0">
                        <a:pos x="76" y="52"/>
                      </a:cxn>
                      <a:cxn ang="0">
                        <a:pos x="92" y="66"/>
                      </a:cxn>
                      <a:cxn ang="0">
                        <a:pos x="122" y="98"/>
                      </a:cxn>
                      <a:cxn ang="0">
                        <a:pos x="136" y="128"/>
                      </a:cxn>
                      <a:cxn ang="0">
                        <a:pos x="148" y="132"/>
                      </a:cxn>
                      <a:cxn ang="0">
                        <a:pos x="154" y="150"/>
                      </a:cxn>
                      <a:cxn ang="0">
                        <a:pos x="176" y="152"/>
                      </a:cxn>
                      <a:cxn ang="0">
                        <a:pos x="170" y="196"/>
                      </a:cxn>
                      <a:cxn ang="0">
                        <a:pos x="180" y="224"/>
                      </a:cxn>
                      <a:cxn ang="0">
                        <a:pos x="198" y="232"/>
                      </a:cxn>
                      <a:cxn ang="0">
                        <a:pos x="216" y="234"/>
                      </a:cxn>
                      <a:cxn ang="0">
                        <a:pos x="236" y="242"/>
                      </a:cxn>
                      <a:cxn ang="0">
                        <a:pos x="254" y="236"/>
                      </a:cxn>
                      <a:cxn ang="0">
                        <a:pos x="272" y="248"/>
                      </a:cxn>
                      <a:cxn ang="0">
                        <a:pos x="296" y="256"/>
                      </a:cxn>
                      <a:cxn ang="0">
                        <a:pos x="314" y="264"/>
                      </a:cxn>
                      <a:cxn ang="0">
                        <a:pos x="352" y="266"/>
                      </a:cxn>
                      <a:cxn ang="0">
                        <a:pos x="342" y="274"/>
                      </a:cxn>
                      <a:cxn ang="0">
                        <a:pos x="322" y="272"/>
                      </a:cxn>
                      <a:cxn ang="0">
                        <a:pos x="300" y="270"/>
                      </a:cxn>
                      <a:cxn ang="0">
                        <a:pos x="288" y="266"/>
                      </a:cxn>
                      <a:cxn ang="0">
                        <a:pos x="252" y="264"/>
                      </a:cxn>
                      <a:cxn ang="0">
                        <a:pos x="234" y="260"/>
                      </a:cxn>
                      <a:cxn ang="0">
                        <a:pos x="172" y="242"/>
                      </a:cxn>
                      <a:cxn ang="0">
                        <a:pos x="160" y="216"/>
                      </a:cxn>
                      <a:cxn ang="0">
                        <a:pos x="126" y="200"/>
                      </a:cxn>
                      <a:cxn ang="0">
                        <a:pos x="108" y="186"/>
                      </a:cxn>
                      <a:cxn ang="0">
                        <a:pos x="94" y="158"/>
                      </a:cxn>
                      <a:cxn ang="0">
                        <a:pos x="68" y="108"/>
                      </a:cxn>
                      <a:cxn ang="0">
                        <a:pos x="64" y="102"/>
                      </a:cxn>
                      <a:cxn ang="0">
                        <a:pos x="58" y="100"/>
                      </a:cxn>
                      <a:cxn ang="0">
                        <a:pos x="54" y="88"/>
                      </a:cxn>
                      <a:cxn ang="0">
                        <a:pos x="38" y="58"/>
                      </a:cxn>
                      <a:cxn ang="0">
                        <a:pos x="20" y="40"/>
                      </a:cxn>
                      <a:cxn ang="0">
                        <a:pos x="4" y="22"/>
                      </a:cxn>
                      <a:cxn ang="0">
                        <a:pos x="10" y="2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/>
                    <a:ahLst/>
                    <a:cxnLst>
                      <a:cxn ang="0">
                        <a:pos x="54" y="66"/>
                      </a:cxn>
                      <a:cxn ang="0">
                        <a:pos x="66" y="58"/>
                      </a:cxn>
                      <a:cxn ang="0">
                        <a:pos x="68" y="52"/>
                      </a:cxn>
                      <a:cxn ang="0">
                        <a:pos x="80" y="44"/>
                      </a:cxn>
                      <a:cxn ang="0">
                        <a:pos x="106" y="22"/>
                      </a:cxn>
                      <a:cxn ang="0">
                        <a:pos x="112" y="4"/>
                      </a:cxn>
                      <a:cxn ang="0">
                        <a:pos x="124" y="0"/>
                      </a:cxn>
                      <a:cxn ang="0">
                        <a:pos x="150" y="28"/>
                      </a:cxn>
                      <a:cxn ang="0">
                        <a:pos x="146" y="44"/>
                      </a:cxn>
                      <a:cxn ang="0">
                        <a:pos x="126" y="64"/>
                      </a:cxn>
                      <a:cxn ang="0">
                        <a:pos x="132" y="94"/>
                      </a:cxn>
                      <a:cxn ang="0">
                        <a:pos x="142" y="110"/>
                      </a:cxn>
                      <a:cxn ang="0">
                        <a:pos x="146" y="128"/>
                      </a:cxn>
                      <a:cxn ang="0">
                        <a:pos x="128" y="128"/>
                      </a:cxn>
                      <a:cxn ang="0">
                        <a:pos x="116" y="146"/>
                      </a:cxn>
                      <a:cxn ang="0">
                        <a:pos x="104" y="156"/>
                      </a:cxn>
                      <a:cxn ang="0">
                        <a:pos x="100" y="198"/>
                      </a:cxn>
                      <a:cxn ang="0">
                        <a:pos x="88" y="202"/>
                      </a:cxn>
                      <a:cxn ang="0">
                        <a:pos x="82" y="206"/>
                      </a:cxn>
                      <a:cxn ang="0">
                        <a:pos x="76" y="202"/>
                      </a:cxn>
                      <a:cxn ang="0">
                        <a:pos x="72" y="190"/>
                      </a:cxn>
                      <a:cxn ang="0">
                        <a:pos x="60" y="186"/>
                      </a:cxn>
                      <a:cxn ang="0">
                        <a:pos x="42" y="194"/>
                      </a:cxn>
                      <a:cxn ang="0">
                        <a:pos x="28" y="186"/>
                      </a:cxn>
                      <a:cxn ang="0">
                        <a:pos x="10" y="148"/>
                      </a:cxn>
                      <a:cxn ang="0">
                        <a:pos x="4" y="130"/>
                      </a:cxn>
                      <a:cxn ang="0">
                        <a:pos x="0" y="118"/>
                      </a:cxn>
                      <a:cxn ang="0">
                        <a:pos x="20" y="96"/>
                      </a:cxn>
                      <a:cxn ang="0">
                        <a:pos x="32" y="104"/>
                      </a:cxn>
                      <a:cxn ang="0">
                        <a:pos x="34" y="80"/>
                      </a:cxn>
                      <a:cxn ang="0">
                        <a:pos x="52" y="70"/>
                      </a:cxn>
                      <a:cxn ang="0">
                        <a:pos x="54" y="66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/>
                    <a:ahLst/>
                    <a:cxnLst>
                      <a:cxn ang="0">
                        <a:pos x="4" y="32"/>
                      </a:cxn>
                      <a:cxn ang="0">
                        <a:pos x="18" y="10"/>
                      </a:cxn>
                      <a:cxn ang="0">
                        <a:pos x="46" y="20"/>
                      </a:cxn>
                      <a:cxn ang="0">
                        <a:pos x="72" y="14"/>
                      </a:cxn>
                      <a:cxn ang="0">
                        <a:pos x="90" y="0"/>
                      </a:cxn>
                      <a:cxn ang="0">
                        <a:pos x="76" y="26"/>
                      </a:cxn>
                      <a:cxn ang="0">
                        <a:pos x="60" y="38"/>
                      </a:cxn>
                      <a:cxn ang="0">
                        <a:pos x="42" y="32"/>
                      </a:cxn>
                      <a:cxn ang="0">
                        <a:pos x="14" y="30"/>
                      </a:cxn>
                      <a:cxn ang="0">
                        <a:pos x="4" y="32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/>
                    <a:ahLst/>
                    <a:cxnLst>
                      <a:cxn ang="0">
                        <a:pos x="8" y="18"/>
                      </a:cxn>
                      <a:cxn ang="0">
                        <a:pos x="18" y="0"/>
                      </a:cxn>
                      <a:cxn ang="0">
                        <a:pos x="34" y="18"/>
                      </a:cxn>
                      <a:cxn ang="0">
                        <a:pos x="62" y="4"/>
                      </a:cxn>
                      <a:cxn ang="0">
                        <a:pos x="46" y="34"/>
                      </a:cxn>
                      <a:cxn ang="0">
                        <a:pos x="54" y="48"/>
                      </a:cxn>
                      <a:cxn ang="0">
                        <a:pos x="58" y="60"/>
                      </a:cxn>
                      <a:cxn ang="0">
                        <a:pos x="46" y="74"/>
                      </a:cxn>
                      <a:cxn ang="0">
                        <a:pos x="34" y="60"/>
                      </a:cxn>
                      <a:cxn ang="0">
                        <a:pos x="22" y="48"/>
                      </a:cxn>
                      <a:cxn ang="0">
                        <a:pos x="28" y="68"/>
                      </a:cxn>
                      <a:cxn ang="0">
                        <a:pos x="30" y="74"/>
                      </a:cxn>
                      <a:cxn ang="0">
                        <a:pos x="20" y="104"/>
                      </a:cxn>
                      <a:cxn ang="0">
                        <a:pos x="12" y="102"/>
                      </a:cxn>
                      <a:cxn ang="0">
                        <a:pos x="8" y="90"/>
                      </a:cxn>
                      <a:cxn ang="0">
                        <a:pos x="0" y="54"/>
                      </a:cxn>
                      <a:cxn ang="0">
                        <a:pos x="2" y="30"/>
                      </a:cxn>
                      <a:cxn ang="0">
                        <a:pos x="8" y="18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13" y="0"/>
                      </a:cxn>
                      <a:cxn ang="0">
                        <a:pos x="15" y="28"/>
                      </a:cxn>
                      <a:cxn ang="0">
                        <a:pos x="37" y="38"/>
                      </a:cxn>
                      <a:cxn ang="0">
                        <a:pos x="19" y="44"/>
                      </a:cxn>
                      <a:cxn ang="0">
                        <a:pos x="5" y="58"/>
                      </a:cxn>
                      <a:cxn ang="0">
                        <a:pos x="1" y="3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29" y="0"/>
                      </a:cxn>
                      <a:cxn ang="0">
                        <a:pos x="49" y="16"/>
                      </a:cxn>
                      <a:cxn ang="0">
                        <a:pos x="35" y="14"/>
                      </a:cxn>
                      <a:cxn ang="0">
                        <a:pos x="3" y="16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/>
                    <a:ahLst/>
                    <a:cxnLst>
                      <a:cxn ang="0">
                        <a:pos x="21" y="38"/>
                      </a:cxn>
                      <a:cxn ang="0">
                        <a:pos x="15" y="26"/>
                      </a:cxn>
                      <a:cxn ang="0">
                        <a:pos x="3" y="22"/>
                      </a:cxn>
                      <a:cxn ang="0">
                        <a:pos x="13" y="8"/>
                      </a:cxn>
                      <a:cxn ang="0">
                        <a:pos x="25" y="0"/>
                      </a:cxn>
                      <a:cxn ang="0">
                        <a:pos x="49" y="10"/>
                      </a:cxn>
                      <a:cxn ang="0">
                        <a:pos x="53" y="20"/>
                      </a:cxn>
                      <a:cxn ang="0">
                        <a:pos x="61" y="32"/>
                      </a:cxn>
                      <a:cxn ang="0">
                        <a:pos x="41" y="38"/>
                      </a:cxn>
                      <a:cxn ang="0">
                        <a:pos x="23" y="44"/>
                      </a:cxn>
                      <a:cxn ang="0">
                        <a:pos x="21" y="38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/>
                    <a:ahLst/>
                    <a:cxnLst>
                      <a:cxn ang="0">
                        <a:pos x="46" y="28"/>
                      </a:cxn>
                      <a:cxn ang="0">
                        <a:pos x="36" y="14"/>
                      </a:cxn>
                      <a:cxn ang="0">
                        <a:pos x="26" y="30"/>
                      </a:cxn>
                      <a:cxn ang="0">
                        <a:pos x="0" y="24"/>
                      </a:cxn>
                      <a:cxn ang="0">
                        <a:pos x="10" y="42"/>
                      </a:cxn>
                      <a:cxn ang="0">
                        <a:pos x="16" y="62"/>
                      </a:cxn>
                      <a:cxn ang="0">
                        <a:pos x="24" y="48"/>
                      </a:cxn>
                      <a:cxn ang="0">
                        <a:pos x="30" y="44"/>
                      </a:cxn>
                      <a:cxn ang="0">
                        <a:pos x="48" y="56"/>
                      </a:cxn>
                      <a:cxn ang="0">
                        <a:pos x="70" y="62"/>
                      </a:cxn>
                      <a:cxn ang="0">
                        <a:pos x="88" y="72"/>
                      </a:cxn>
                      <a:cxn ang="0">
                        <a:pos x="106" y="102"/>
                      </a:cxn>
                      <a:cxn ang="0">
                        <a:pos x="104" y="122"/>
                      </a:cxn>
                      <a:cxn ang="0">
                        <a:pos x="98" y="134"/>
                      </a:cxn>
                      <a:cxn ang="0">
                        <a:pos x="122" y="128"/>
                      </a:cxn>
                      <a:cxn ang="0">
                        <a:pos x="140" y="140"/>
                      </a:cxn>
                      <a:cxn ang="0">
                        <a:pos x="168" y="148"/>
                      </a:cxn>
                      <a:cxn ang="0">
                        <a:pos x="174" y="146"/>
                      </a:cxn>
                      <a:cxn ang="0">
                        <a:pos x="168" y="134"/>
                      </a:cxn>
                      <a:cxn ang="0">
                        <a:pos x="178" y="136"/>
                      </a:cxn>
                      <a:cxn ang="0">
                        <a:pos x="186" y="118"/>
                      </a:cxn>
                      <a:cxn ang="0">
                        <a:pos x="202" y="122"/>
                      </a:cxn>
                      <a:cxn ang="0">
                        <a:pos x="214" y="130"/>
                      </a:cxn>
                      <a:cxn ang="0">
                        <a:pos x="244" y="168"/>
                      </a:cxn>
                      <a:cxn ang="0">
                        <a:pos x="262" y="178"/>
                      </a:cxn>
                      <a:cxn ang="0">
                        <a:pos x="284" y="170"/>
                      </a:cxn>
                      <a:cxn ang="0">
                        <a:pos x="268" y="160"/>
                      </a:cxn>
                      <a:cxn ang="0">
                        <a:pos x="256" y="138"/>
                      </a:cxn>
                      <a:cxn ang="0">
                        <a:pos x="250" y="132"/>
                      </a:cxn>
                      <a:cxn ang="0">
                        <a:pos x="248" y="122"/>
                      </a:cxn>
                      <a:cxn ang="0">
                        <a:pos x="236" y="116"/>
                      </a:cxn>
                      <a:cxn ang="0">
                        <a:pos x="240" y="96"/>
                      </a:cxn>
                      <a:cxn ang="0">
                        <a:pos x="220" y="86"/>
                      </a:cxn>
                      <a:cxn ang="0">
                        <a:pos x="210" y="70"/>
                      </a:cxn>
                      <a:cxn ang="0">
                        <a:pos x="190" y="54"/>
                      </a:cxn>
                      <a:cxn ang="0">
                        <a:pos x="168" y="38"/>
                      </a:cxn>
                      <a:cxn ang="0">
                        <a:pos x="156" y="34"/>
                      </a:cxn>
                      <a:cxn ang="0">
                        <a:pos x="120" y="16"/>
                      </a:cxn>
                      <a:cxn ang="0">
                        <a:pos x="102" y="4"/>
                      </a:cxn>
                      <a:cxn ang="0">
                        <a:pos x="96" y="0"/>
                      </a:cxn>
                      <a:cxn ang="0">
                        <a:pos x="70" y="10"/>
                      </a:cxn>
                      <a:cxn ang="0">
                        <a:pos x="56" y="32"/>
                      </a:cxn>
                      <a:cxn ang="0">
                        <a:pos x="46" y="28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/>
                    <a:ahLst/>
                    <a:cxnLst>
                      <a:cxn ang="0">
                        <a:pos x="1" y="58"/>
                      </a:cxn>
                      <a:cxn ang="0">
                        <a:pos x="27" y="60"/>
                      </a:cxn>
                      <a:cxn ang="0">
                        <a:pos x="45" y="48"/>
                      </a:cxn>
                      <a:cxn ang="0">
                        <a:pos x="57" y="30"/>
                      </a:cxn>
                      <a:cxn ang="0">
                        <a:pos x="43" y="14"/>
                      </a:cxn>
                      <a:cxn ang="0">
                        <a:pos x="43" y="4"/>
                      </a:cxn>
                      <a:cxn ang="0">
                        <a:pos x="71" y="26"/>
                      </a:cxn>
                      <a:cxn ang="0">
                        <a:pos x="67" y="54"/>
                      </a:cxn>
                      <a:cxn ang="0">
                        <a:pos x="33" y="78"/>
                      </a:cxn>
                      <a:cxn ang="0">
                        <a:pos x="9" y="66"/>
                      </a:cxn>
                      <a:cxn ang="0">
                        <a:pos x="3" y="62"/>
                      </a:cxn>
                      <a:cxn ang="0">
                        <a:pos x="1" y="58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/>
                    <a:ahLst/>
                    <a:cxnLst>
                      <a:cxn ang="0">
                        <a:pos x="3" y="4"/>
                      </a:cxn>
                      <a:cxn ang="0">
                        <a:pos x="3" y="14"/>
                      </a:cxn>
                      <a:cxn ang="0">
                        <a:pos x="3" y="4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7" y="2"/>
                      </a:cxn>
                      <a:cxn ang="0">
                        <a:pos x="9" y="12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/>
                    <a:ahLst/>
                    <a:cxnLst>
                      <a:cxn ang="0">
                        <a:pos x="7" y="12"/>
                      </a:cxn>
                      <a:cxn ang="0">
                        <a:pos x="15" y="2"/>
                      </a:cxn>
                      <a:cxn ang="0">
                        <a:pos x="15" y="14"/>
                      </a:cxn>
                      <a:cxn ang="0">
                        <a:pos x="7" y="12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/>
                    <a:ahLst/>
                    <a:cxnLst>
                      <a:cxn ang="0">
                        <a:pos x="0" y="50"/>
                      </a:cxn>
                      <a:cxn ang="0">
                        <a:pos x="14" y="24"/>
                      </a:cxn>
                      <a:cxn ang="0">
                        <a:pos x="26" y="20"/>
                      </a:cxn>
                      <a:cxn ang="0">
                        <a:pos x="48" y="18"/>
                      </a:cxn>
                      <a:cxn ang="0">
                        <a:pos x="58" y="0"/>
                      </a:cxn>
                      <a:cxn ang="0">
                        <a:pos x="80" y="40"/>
                      </a:cxn>
                      <a:cxn ang="0">
                        <a:pos x="70" y="56"/>
                      </a:cxn>
                      <a:cxn ang="0">
                        <a:pos x="54" y="62"/>
                      </a:cxn>
                      <a:cxn ang="0">
                        <a:pos x="48" y="80"/>
                      </a:cxn>
                      <a:cxn ang="0">
                        <a:pos x="32" y="68"/>
                      </a:cxn>
                      <a:cxn ang="0">
                        <a:pos x="38" y="52"/>
                      </a:cxn>
                      <a:cxn ang="0">
                        <a:pos x="30" y="28"/>
                      </a:cxn>
                      <a:cxn ang="0">
                        <a:pos x="20" y="48"/>
                      </a:cxn>
                      <a:cxn ang="0">
                        <a:pos x="8" y="56"/>
                      </a:cxn>
                      <a:cxn ang="0">
                        <a:pos x="0" y="50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/>
                    <a:ahLst/>
                    <a:cxnLst>
                      <a:cxn ang="0">
                        <a:pos x="14" y="96"/>
                      </a:cxn>
                      <a:cxn ang="0">
                        <a:pos x="26" y="128"/>
                      </a:cxn>
                      <a:cxn ang="0">
                        <a:pos x="32" y="108"/>
                      </a:cxn>
                      <a:cxn ang="0">
                        <a:pos x="52" y="100"/>
                      </a:cxn>
                      <a:cxn ang="0">
                        <a:pos x="46" y="124"/>
                      </a:cxn>
                      <a:cxn ang="0">
                        <a:pos x="66" y="126"/>
                      </a:cxn>
                      <a:cxn ang="0">
                        <a:pos x="76" y="142"/>
                      </a:cxn>
                      <a:cxn ang="0">
                        <a:pos x="58" y="148"/>
                      </a:cxn>
                      <a:cxn ang="0">
                        <a:pos x="74" y="174"/>
                      </a:cxn>
                      <a:cxn ang="0">
                        <a:pos x="84" y="154"/>
                      </a:cxn>
                      <a:cxn ang="0">
                        <a:pos x="82" y="112"/>
                      </a:cxn>
                      <a:cxn ang="0">
                        <a:pos x="60" y="106"/>
                      </a:cxn>
                      <a:cxn ang="0">
                        <a:pos x="50" y="82"/>
                      </a:cxn>
                      <a:cxn ang="0">
                        <a:pos x="34" y="82"/>
                      </a:cxn>
                      <a:cxn ang="0">
                        <a:pos x="30" y="70"/>
                      </a:cxn>
                      <a:cxn ang="0">
                        <a:pos x="42" y="42"/>
                      </a:cxn>
                      <a:cxn ang="0">
                        <a:pos x="30" y="0"/>
                      </a:cxn>
                      <a:cxn ang="0">
                        <a:pos x="18" y="22"/>
                      </a:cxn>
                      <a:cxn ang="0">
                        <a:pos x="4" y="46"/>
                      </a:cxn>
                      <a:cxn ang="0">
                        <a:pos x="14" y="76"/>
                      </a:cxn>
                      <a:cxn ang="0">
                        <a:pos x="14" y="96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/>
                    <a:ahLst/>
                    <a:cxnLst>
                      <a:cxn ang="0">
                        <a:pos x="6" y="24"/>
                      </a:cxn>
                      <a:cxn ang="0">
                        <a:pos x="12" y="0"/>
                      </a:cxn>
                      <a:cxn ang="0">
                        <a:pos x="20" y="16"/>
                      </a:cxn>
                      <a:cxn ang="0">
                        <a:pos x="22" y="24"/>
                      </a:cxn>
                      <a:cxn ang="0">
                        <a:pos x="28" y="26"/>
                      </a:cxn>
                      <a:cxn ang="0">
                        <a:pos x="32" y="38"/>
                      </a:cxn>
                      <a:cxn ang="0">
                        <a:pos x="18" y="50"/>
                      </a:cxn>
                      <a:cxn ang="0">
                        <a:pos x="6" y="24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/>
                    <a:ahLst/>
                    <a:cxnLst>
                      <a:cxn ang="0">
                        <a:pos x="0" y="44"/>
                      </a:cxn>
                      <a:cxn ang="0">
                        <a:pos x="22" y="20"/>
                      </a:cxn>
                      <a:cxn ang="0">
                        <a:pos x="36" y="0"/>
                      </a:cxn>
                      <a:cxn ang="0">
                        <a:pos x="24" y="28"/>
                      </a:cxn>
                      <a:cxn ang="0">
                        <a:pos x="2" y="50"/>
                      </a:cxn>
                      <a:cxn ang="0">
                        <a:pos x="0" y="44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/>
                    <a:ahLst/>
                    <a:cxnLst>
                      <a:cxn ang="0">
                        <a:pos x="0" y="25"/>
                      </a:cxn>
                      <a:cxn ang="0">
                        <a:pos x="12" y="29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/>
                    <a:ahLst/>
                    <a:cxnLst>
                      <a:cxn ang="0">
                        <a:pos x="73" y="1"/>
                      </a:cxn>
                      <a:cxn ang="0">
                        <a:pos x="438" y="0"/>
                      </a:cxn>
                      <a:cxn ang="0">
                        <a:pos x="416" y="54"/>
                      </a:cxn>
                      <a:cxn ang="0">
                        <a:pos x="397" y="68"/>
                      </a:cxn>
                      <a:cxn ang="0">
                        <a:pos x="392" y="70"/>
                      </a:cxn>
                      <a:cxn ang="0">
                        <a:pos x="375" y="73"/>
                      </a:cxn>
                      <a:cxn ang="0">
                        <a:pos x="361" y="88"/>
                      </a:cxn>
                      <a:cxn ang="0">
                        <a:pos x="362" y="99"/>
                      </a:cxn>
                      <a:cxn ang="0">
                        <a:pos x="364" y="107"/>
                      </a:cxn>
                      <a:cxn ang="0">
                        <a:pos x="366" y="113"/>
                      </a:cxn>
                      <a:cxn ang="0">
                        <a:pos x="362" y="122"/>
                      </a:cxn>
                      <a:cxn ang="0">
                        <a:pos x="351" y="120"/>
                      </a:cxn>
                      <a:cxn ang="0">
                        <a:pos x="342" y="129"/>
                      </a:cxn>
                      <a:cxn ang="0">
                        <a:pos x="347" y="105"/>
                      </a:cxn>
                      <a:cxn ang="0">
                        <a:pos x="338" y="100"/>
                      </a:cxn>
                      <a:cxn ang="0">
                        <a:pos x="344" y="93"/>
                      </a:cxn>
                      <a:cxn ang="0">
                        <a:pos x="342" y="89"/>
                      </a:cxn>
                      <a:cxn ang="0">
                        <a:pos x="320" y="94"/>
                      </a:cxn>
                      <a:cxn ang="0">
                        <a:pos x="317" y="85"/>
                      </a:cxn>
                      <a:cxn ang="0">
                        <a:pos x="297" y="94"/>
                      </a:cxn>
                      <a:cxn ang="0">
                        <a:pos x="320" y="103"/>
                      </a:cxn>
                      <a:cxn ang="0">
                        <a:pos x="305" y="117"/>
                      </a:cxn>
                      <a:cxn ang="0">
                        <a:pos x="311" y="126"/>
                      </a:cxn>
                      <a:cxn ang="0">
                        <a:pos x="315" y="138"/>
                      </a:cxn>
                      <a:cxn ang="0">
                        <a:pos x="309" y="139"/>
                      </a:cxn>
                      <a:cxn ang="0">
                        <a:pos x="314" y="144"/>
                      </a:cxn>
                      <a:cxn ang="0">
                        <a:pos x="307" y="152"/>
                      </a:cxn>
                      <a:cxn ang="0">
                        <a:pos x="0" y="149"/>
                      </a:cxn>
                      <a:cxn ang="0">
                        <a:pos x="73" y="1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/>
                    <a:ahLst/>
                    <a:cxnLst>
                      <a:cxn ang="0">
                        <a:pos x="5" y="156"/>
                      </a:cxn>
                      <a:cxn ang="0">
                        <a:pos x="15" y="108"/>
                      </a:cxn>
                      <a:cxn ang="0">
                        <a:pos x="17" y="68"/>
                      </a:cxn>
                      <a:cxn ang="0">
                        <a:pos x="11" y="40"/>
                      </a:cxn>
                      <a:cxn ang="0">
                        <a:pos x="17" y="12"/>
                      </a:cxn>
                      <a:cxn ang="0">
                        <a:pos x="21" y="0"/>
                      </a:cxn>
                      <a:cxn ang="0">
                        <a:pos x="31" y="30"/>
                      </a:cxn>
                      <a:cxn ang="0">
                        <a:pos x="47" y="98"/>
                      </a:cxn>
                      <a:cxn ang="0">
                        <a:pos x="31" y="108"/>
                      </a:cxn>
                      <a:cxn ang="0">
                        <a:pos x="23" y="126"/>
                      </a:cxn>
                      <a:cxn ang="0">
                        <a:pos x="21" y="132"/>
                      </a:cxn>
                      <a:cxn ang="0">
                        <a:pos x="27" y="134"/>
                      </a:cxn>
                      <a:cxn ang="0">
                        <a:pos x="31" y="146"/>
                      </a:cxn>
                      <a:cxn ang="0">
                        <a:pos x="13" y="148"/>
                      </a:cxn>
                      <a:cxn ang="0">
                        <a:pos x="7" y="160"/>
                      </a:cxn>
                      <a:cxn ang="0">
                        <a:pos x="3" y="154"/>
                      </a:cxn>
                      <a:cxn ang="0">
                        <a:pos x="5" y="156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/>
                    <a:ahLst/>
                    <a:cxnLst>
                      <a:cxn ang="0">
                        <a:pos x="26" y="61"/>
                      </a:cxn>
                      <a:cxn ang="0">
                        <a:pos x="30" y="43"/>
                      </a:cxn>
                      <a:cxn ang="0">
                        <a:pos x="50" y="33"/>
                      </a:cxn>
                      <a:cxn ang="0">
                        <a:pos x="54" y="45"/>
                      </a:cxn>
                      <a:cxn ang="0">
                        <a:pos x="66" y="49"/>
                      </a:cxn>
                      <a:cxn ang="0">
                        <a:pos x="80" y="55"/>
                      </a:cxn>
                      <a:cxn ang="0">
                        <a:pos x="116" y="33"/>
                      </a:cxn>
                      <a:cxn ang="0">
                        <a:pos x="130" y="17"/>
                      </a:cxn>
                      <a:cxn ang="0">
                        <a:pos x="138" y="11"/>
                      </a:cxn>
                      <a:cxn ang="0">
                        <a:pos x="106" y="49"/>
                      </a:cxn>
                      <a:cxn ang="0">
                        <a:pos x="84" y="67"/>
                      </a:cxn>
                      <a:cxn ang="0">
                        <a:pos x="66" y="81"/>
                      </a:cxn>
                      <a:cxn ang="0">
                        <a:pos x="48" y="103"/>
                      </a:cxn>
                      <a:cxn ang="0">
                        <a:pos x="26" y="89"/>
                      </a:cxn>
                      <a:cxn ang="0">
                        <a:pos x="20" y="87"/>
                      </a:cxn>
                      <a:cxn ang="0">
                        <a:pos x="22" y="97"/>
                      </a:cxn>
                      <a:cxn ang="0">
                        <a:pos x="0" y="97"/>
                      </a:cxn>
                      <a:cxn ang="0">
                        <a:pos x="10" y="79"/>
                      </a:cxn>
                      <a:cxn ang="0">
                        <a:pos x="26" y="61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/>
                    <a:ahLst/>
                    <a:cxnLst>
                      <a:cxn ang="0">
                        <a:pos x="158" y="24"/>
                      </a:cxn>
                      <a:cxn ang="0">
                        <a:pos x="160" y="6"/>
                      </a:cxn>
                      <a:cxn ang="0">
                        <a:pos x="170" y="0"/>
                      </a:cxn>
                      <a:cxn ang="0">
                        <a:pos x="182" y="24"/>
                      </a:cxn>
                      <a:cxn ang="0">
                        <a:pos x="188" y="42"/>
                      </a:cxn>
                      <a:cxn ang="0">
                        <a:pos x="178" y="58"/>
                      </a:cxn>
                      <a:cxn ang="0">
                        <a:pos x="170" y="76"/>
                      </a:cxn>
                      <a:cxn ang="0">
                        <a:pos x="162" y="126"/>
                      </a:cxn>
                      <a:cxn ang="0">
                        <a:pos x="144" y="136"/>
                      </a:cxn>
                      <a:cxn ang="0">
                        <a:pos x="120" y="138"/>
                      </a:cxn>
                      <a:cxn ang="0">
                        <a:pos x="112" y="124"/>
                      </a:cxn>
                      <a:cxn ang="0">
                        <a:pos x="102" y="146"/>
                      </a:cxn>
                      <a:cxn ang="0">
                        <a:pos x="90" y="150"/>
                      </a:cxn>
                      <a:cxn ang="0">
                        <a:pos x="80" y="132"/>
                      </a:cxn>
                      <a:cxn ang="0">
                        <a:pos x="58" y="144"/>
                      </a:cxn>
                      <a:cxn ang="0">
                        <a:pos x="76" y="142"/>
                      </a:cxn>
                      <a:cxn ang="0">
                        <a:pos x="78" y="160"/>
                      </a:cxn>
                      <a:cxn ang="0">
                        <a:pos x="58" y="166"/>
                      </a:cxn>
                      <a:cxn ang="0">
                        <a:pos x="34" y="166"/>
                      </a:cxn>
                      <a:cxn ang="0">
                        <a:pos x="36" y="154"/>
                      </a:cxn>
                      <a:cxn ang="0">
                        <a:pos x="46" y="144"/>
                      </a:cxn>
                      <a:cxn ang="0">
                        <a:pos x="34" y="148"/>
                      </a:cxn>
                      <a:cxn ang="0">
                        <a:pos x="26" y="166"/>
                      </a:cxn>
                      <a:cxn ang="0">
                        <a:pos x="30" y="190"/>
                      </a:cxn>
                      <a:cxn ang="0">
                        <a:pos x="14" y="200"/>
                      </a:cxn>
                      <a:cxn ang="0">
                        <a:pos x="0" y="214"/>
                      </a:cxn>
                      <a:cxn ang="0">
                        <a:pos x="8" y="188"/>
                      </a:cxn>
                      <a:cxn ang="0">
                        <a:pos x="0" y="164"/>
                      </a:cxn>
                      <a:cxn ang="0">
                        <a:pos x="14" y="152"/>
                      </a:cxn>
                      <a:cxn ang="0">
                        <a:pos x="32" y="134"/>
                      </a:cxn>
                      <a:cxn ang="0">
                        <a:pos x="44" y="118"/>
                      </a:cxn>
                      <a:cxn ang="0">
                        <a:pos x="72" y="116"/>
                      </a:cxn>
                      <a:cxn ang="0">
                        <a:pos x="84" y="112"/>
                      </a:cxn>
                      <a:cxn ang="0">
                        <a:pos x="114" y="78"/>
                      </a:cxn>
                      <a:cxn ang="0">
                        <a:pos x="120" y="92"/>
                      </a:cxn>
                      <a:cxn ang="0">
                        <a:pos x="132" y="76"/>
                      </a:cxn>
                      <a:cxn ang="0">
                        <a:pos x="150" y="54"/>
                      </a:cxn>
                      <a:cxn ang="0">
                        <a:pos x="154" y="42"/>
                      </a:cxn>
                      <a:cxn ang="0">
                        <a:pos x="148" y="38"/>
                      </a:cxn>
                      <a:cxn ang="0">
                        <a:pos x="152" y="32"/>
                      </a:cxn>
                      <a:cxn ang="0">
                        <a:pos x="158" y="24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/>
                    <a:ahLst/>
                    <a:cxnLst>
                      <a:cxn ang="0">
                        <a:pos x="0" y="9"/>
                      </a:cxn>
                      <a:cxn ang="0">
                        <a:pos x="4" y="13"/>
                      </a:cxn>
                      <a:cxn ang="0">
                        <a:pos x="0" y="9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/>
                    <a:ahLst/>
                    <a:cxnLst>
                      <a:cxn ang="0">
                        <a:pos x="812" y="26"/>
                      </a:cxn>
                      <a:cxn ang="0">
                        <a:pos x="778" y="78"/>
                      </a:cxn>
                      <a:cxn ang="0">
                        <a:pos x="748" y="122"/>
                      </a:cxn>
                      <a:cxn ang="0">
                        <a:pos x="722" y="142"/>
                      </a:cxn>
                      <a:cxn ang="0">
                        <a:pos x="634" y="180"/>
                      </a:cxn>
                      <a:cxn ang="0">
                        <a:pos x="632" y="210"/>
                      </a:cxn>
                      <a:cxn ang="0">
                        <a:pos x="604" y="230"/>
                      </a:cxn>
                      <a:cxn ang="0">
                        <a:pos x="620" y="178"/>
                      </a:cxn>
                      <a:cxn ang="0">
                        <a:pos x="576" y="188"/>
                      </a:cxn>
                      <a:cxn ang="0">
                        <a:pos x="556" y="218"/>
                      </a:cxn>
                      <a:cxn ang="0">
                        <a:pos x="596" y="280"/>
                      </a:cxn>
                      <a:cxn ang="0">
                        <a:pos x="594" y="368"/>
                      </a:cxn>
                      <a:cxn ang="0">
                        <a:pos x="542" y="406"/>
                      </a:cxn>
                      <a:cxn ang="0">
                        <a:pos x="522" y="386"/>
                      </a:cxn>
                      <a:cxn ang="0">
                        <a:pos x="482" y="348"/>
                      </a:cxn>
                      <a:cxn ang="0">
                        <a:pos x="462" y="348"/>
                      </a:cxn>
                      <a:cxn ang="0">
                        <a:pos x="450" y="394"/>
                      </a:cxn>
                      <a:cxn ang="0">
                        <a:pos x="500" y="464"/>
                      </a:cxn>
                      <a:cxn ang="0">
                        <a:pos x="510" y="524"/>
                      </a:cxn>
                      <a:cxn ang="0">
                        <a:pos x="526" y="560"/>
                      </a:cxn>
                      <a:cxn ang="0">
                        <a:pos x="492" y="544"/>
                      </a:cxn>
                      <a:cxn ang="0">
                        <a:pos x="470" y="518"/>
                      </a:cxn>
                      <a:cxn ang="0">
                        <a:pos x="422" y="424"/>
                      </a:cxn>
                      <a:cxn ang="0">
                        <a:pos x="426" y="310"/>
                      </a:cxn>
                      <a:cxn ang="0">
                        <a:pos x="422" y="268"/>
                      </a:cxn>
                      <a:cxn ang="0">
                        <a:pos x="412" y="276"/>
                      </a:cxn>
                      <a:cxn ang="0">
                        <a:pos x="386" y="266"/>
                      </a:cxn>
                      <a:cxn ang="0">
                        <a:pos x="360" y="170"/>
                      </a:cxn>
                      <a:cxn ang="0">
                        <a:pos x="330" y="166"/>
                      </a:cxn>
                      <a:cxn ang="0">
                        <a:pos x="288" y="172"/>
                      </a:cxn>
                      <a:cxn ang="0">
                        <a:pos x="242" y="232"/>
                      </a:cxn>
                      <a:cxn ang="0">
                        <a:pos x="196" y="268"/>
                      </a:cxn>
                      <a:cxn ang="0">
                        <a:pos x="184" y="274"/>
                      </a:cxn>
                      <a:cxn ang="0">
                        <a:pos x="160" y="328"/>
                      </a:cxn>
                      <a:cxn ang="0">
                        <a:pos x="152" y="354"/>
                      </a:cxn>
                      <a:cxn ang="0">
                        <a:pos x="128" y="404"/>
                      </a:cxn>
                      <a:cxn ang="0">
                        <a:pos x="94" y="392"/>
                      </a:cxn>
                      <a:cxn ang="0">
                        <a:pos x="66" y="258"/>
                      </a:cxn>
                      <a:cxn ang="0">
                        <a:pos x="72" y="156"/>
                      </a:cxn>
                      <a:cxn ang="0">
                        <a:pos x="44" y="180"/>
                      </a:cxn>
                      <a:cxn ang="0">
                        <a:pos x="20" y="150"/>
                      </a:cxn>
                      <a:cxn ang="0">
                        <a:pos x="24" y="138"/>
                      </a:cxn>
                      <a:cxn ang="0">
                        <a:pos x="0" y="92"/>
                      </a:cxn>
                      <a:cxn ang="0">
                        <a:pos x="798" y="6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/>
                    <a:ahLst/>
                    <a:cxnLst>
                      <a:cxn ang="0">
                        <a:pos x="7" y="11"/>
                      </a:cxn>
                      <a:cxn ang="0">
                        <a:pos x="17" y="3"/>
                      </a:cxn>
                      <a:cxn ang="0">
                        <a:pos x="37" y="33"/>
                      </a:cxn>
                      <a:cxn ang="0">
                        <a:pos x="19" y="85"/>
                      </a:cxn>
                      <a:cxn ang="0">
                        <a:pos x="1" y="69"/>
                      </a:cxn>
                      <a:cxn ang="0">
                        <a:pos x="7" y="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/>
                    <a:ahLst/>
                    <a:cxnLst>
                      <a:cxn ang="0">
                        <a:pos x="13" y="28"/>
                      </a:cxn>
                      <a:cxn ang="0">
                        <a:pos x="29" y="2"/>
                      </a:cxn>
                      <a:cxn ang="0">
                        <a:pos x="43" y="4"/>
                      </a:cxn>
                      <a:cxn ang="0">
                        <a:pos x="39" y="26"/>
                      </a:cxn>
                      <a:cxn ang="0">
                        <a:pos x="13" y="74"/>
                      </a:cxn>
                      <a:cxn ang="0">
                        <a:pos x="7" y="60"/>
                      </a:cxn>
                      <a:cxn ang="0">
                        <a:pos x="3" y="36"/>
                      </a:cxn>
                      <a:cxn ang="0">
                        <a:pos x="13" y="28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/>
                    <a:ahLst/>
                    <a:cxnLst>
                      <a:cxn ang="0">
                        <a:pos x="7" y="16"/>
                      </a:cxn>
                      <a:cxn ang="0">
                        <a:pos x="5" y="30"/>
                      </a:cxn>
                      <a:cxn ang="0">
                        <a:pos x="7" y="16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/>
                    <a:ahLst/>
                    <a:cxnLst>
                      <a:cxn ang="0">
                        <a:pos x="481" y="464"/>
                      </a:cxn>
                      <a:cxn ang="0">
                        <a:pos x="486" y="451"/>
                      </a:cxn>
                      <a:cxn ang="0">
                        <a:pos x="500" y="413"/>
                      </a:cxn>
                      <a:cxn ang="0">
                        <a:pos x="309" y="287"/>
                      </a:cxn>
                      <a:cxn ang="0">
                        <a:pos x="282" y="346"/>
                      </a:cxn>
                      <a:cxn ang="0">
                        <a:pos x="303" y="556"/>
                      </a:cxn>
                      <a:cxn ang="0">
                        <a:pos x="282" y="494"/>
                      </a:cxn>
                      <a:cxn ang="0">
                        <a:pos x="242" y="439"/>
                      </a:cxn>
                      <a:cxn ang="0">
                        <a:pos x="245" y="413"/>
                      </a:cxn>
                      <a:cxn ang="0">
                        <a:pos x="247" y="394"/>
                      </a:cxn>
                      <a:cxn ang="0">
                        <a:pos x="220" y="375"/>
                      </a:cxn>
                      <a:cxn ang="0">
                        <a:pos x="194" y="346"/>
                      </a:cxn>
                      <a:cxn ang="0">
                        <a:pos x="148" y="354"/>
                      </a:cxn>
                      <a:cxn ang="0">
                        <a:pos x="126" y="365"/>
                      </a:cxn>
                      <a:cxn ang="0">
                        <a:pos x="78" y="365"/>
                      </a:cxn>
                      <a:cxn ang="0">
                        <a:pos x="22" y="312"/>
                      </a:cxn>
                      <a:cxn ang="0">
                        <a:pos x="11" y="295"/>
                      </a:cxn>
                      <a:cxn ang="0">
                        <a:pos x="0" y="264"/>
                      </a:cxn>
                      <a:cxn ang="0">
                        <a:pos x="24" y="213"/>
                      </a:cxn>
                      <a:cxn ang="0">
                        <a:pos x="32" y="181"/>
                      </a:cxn>
                      <a:cxn ang="0">
                        <a:pos x="51" y="143"/>
                      </a:cxn>
                      <a:cxn ang="0">
                        <a:pos x="81" y="116"/>
                      </a:cxn>
                      <a:cxn ang="0">
                        <a:pos x="167" y="67"/>
                      </a:cxn>
                      <a:cxn ang="0">
                        <a:pos x="220" y="30"/>
                      </a:cxn>
                      <a:cxn ang="0">
                        <a:pos x="258" y="6"/>
                      </a:cxn>
                      <a:cxn ang="0">
                        <a:pos x="363" y="2"/>
                      </a:cxn>
                      <a:cxn ang="0">
                        <a:pos x="398" y="0"/>
                      </a:cxn>
                      <a:cxn ang="0">
                        <a:pos x="384" y="34"/>
                      </a:cxn>
                      <a:cxn ang="0">
                        <a:pos x="443" y="84"/>
                      </a:cxn>
                      <a:cxn ang="0">
                        <a:pos x="497" y="74"/>
                      </a:cxn>
                      <a:cxn ang="0">
                        <a:pos x="529" y="82"/>
                      </a:cxn>
                      <a:cxn ang="0">
                        <a:pos x="559" y="97"/>
                      </a:cxn>
                      <a:cxn ang="0">
                        <a:pos x="572" y="188"/>
                      </a:cxn>
                      <a:cxn ang="0">
                        <a:pos x="572" y="240"/>
                      </a:cxn>
                      <a:cxn ang="0">
                        <a:pos x="599" y="283"/>
                      </a:cxn>
                      <a:cxn ang="0">
                        <a:pos x="645" y="300"/>
                      </a:cxn>
                      <a:cxn ang="0">
                        <a:pos x="680" y="295"/>
                      </a:cxn>
                      <a:cxn ang="0">
                        <a:pos x="664" y="340"/>
                      </a:cxn>
                      <a:cxn ang="0">
                        <a:pos x="599" y="407"/>
                      </a:cxn>
                      <a:cxn ang="0">
                        <a:pos x="548" y="485"/>
                      </a:cxn>
                      <a:cxn ang="0">
                        <a:pos x="556" y="508"/>
                      </a:cxn>
                      <a:cxn ang="0">
                        <a:pos x="435" y="556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/>
                    <a:ahLst/>
                    <a:cxnLst>
                      <a:cxn ang="0">
                        <a:pos x="243" y="347"/>
                      </a:cxn>
                      <a:cxn ang="0">
                        <a:pos x="233" y="301"/>
                      </a:cxn>
                      <a:cxn ang="0">
                        <a:pos x="217" y="288"/>
                      </a:cxn>
                      <a:cxn ang="0">
                        <a:pos x="215" y="269"/>
                      </a:cxn>
                      <a:cxn ang="0">
                        <a:pos x="209" y="254"/>
                      </a:cxn>
                      <a:cxn ang="0">
                        <a:pos x="209" y="229"/>
                      </a:cxn>
                      <a:cxn ang="0">
                        <a:pos x="207" y="214"/>
                      </a:cxn>
                      <a:cxn ang="0">
                        <a:pos x="228" y="202"/>
                      </a:cxn>
                      <a:cxn ang="0">
                        <a:pos x="257" y="197"/>
                      </a:cxn>
                      <a:cxn ang="0">
                        <a:pos x="257" y="136"/>
                      </a:cxn>
                      <a:cxn ang="0">
                        <a:pos x="54" y="96"/>
                      </a:cxn>
                      <a:cxn ang="0">
                        <a:pos x="32" y="98"/>
                      </a:cxn>
                      <a:cxn ang="0">
                        <a:pos x="16" y="102"/>
                      </a:cxn>
                      <a:cxn ang="0">
                        <a:pos x="0" y="149"/>
                      </a:cxn>
                      <a:cxn ang="0">
                        <a:pos x="93" y="346"/>
                      </a:cxn>
                      <a:cxn ang="0">
                        <a:pos x="243" y="347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/>
                    <a:ahLst/>
                    <a:cxnLst>
                      <a:cxn ang="0">
                        <a:pos x="7" y="25"/>
                      </a:cxn>
                      <a:cxn ang="0">
                        <a:pos x="19" y="21"/>
                      </a:cxn>
                      <a:cxn ang="0">
                        <a:pos x="7" y="2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/>
                    <a:ahLst/>
                    <a:cxnLst>
                      <a:cxn ang="0">
                        <a:pos x="12" y="12"/>
                      </a:cxn>
                      <a:cxn ang="0">
                        <a:pos x="16" y="0"/>
                      </a:cxn>
                      <a:cxn ang="0">
                        <a:pos x="20" y="12"/>
                      </a:cxn>
                      <a:cxn ang="0">
                        <a:pos x="8" y="20"/>
                      </a:cxn>
                      <a:cxn ang="0">
                        <a:pos x="12" y="12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/>
                    <a:ahLst/>
                    <a:cxnLst>
                      <a:cxn ang="0">
                        <a:pos x="24" y="18"/>
                      </a:cxn>
                      <a:cxn ang="0">
                        <a:pos x="32" y="6"/>
                      </a:cxn>
                      <a:cxn ang="0">
                        <a:pos x="36" y="30"/>
                      </a:cxn>
                      <a:cxn ang="0">
                        <a:pos x="24" y="18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/>
                    <a:ahLst/>
                    <a:cxnLst>
                      <a:cxn ang="0">
                        <a:pos x="473" y="464"/>
                      </a:cxn>
                      <a:cxn ang="0">
                        <a:pos x="393" y="452"/>
                      </a:cxn>
                      <a:cxn ang="0">
                        <a:pos x="325" y="412"/>
                      </a:cxn>
                      <a:cxn ang="0">
                        <a:pos x="265" y="400"/>
                      </a:cxn>
                      <a:cxn ang="0">
                        <a:pos x="237" y="416"/>
                      </a:cxn>
                      <a:cxn ang="0">
                        <a:pos x="261" y="428"/>
                      </a:cxn>
                      <a:cxn ang="0">
                        <a:pos x="293" y="468"/>
                      </a:cxn>
                      <a:cxn ang="0">
                        <a:pos x="321" y="476"/>
                      </a:cxn>
                      <a:cxn ang="0">
                        <a:pos x="333" y="536"/>
                      </a:cxn>
                      <a:cxn ang="0">
                        <a:pos x="313" y="552"/>
                      </a:cxn>
                      <a:cxn ang="0">
                        <a:pos x="261" y="616"/>
                      </a:cxn>
                      <a:cxn ang="0">
                        <a:pos x="225" y="628"/>
                      </a:cxn>
                      <a:cxn ang="0">
                        <a:pos x="97" y="696"/>
                      </a:cxn>
                      <a:cxn ang="0">
                        <a:pos x="77" y="616"/>
                      </a:cxn>
                      <a:cxn ang="0">
                        <a:pos x="45" y="524"/>
                      </a:cxn>
                      <a:cxn ang="0">
                        <a:pos x="33" y="448"/>
                      </a:cxn>
                      <a:cxn ang="0">
                        <a:pos x="53" y="344"/>
                      </a:cxn>
                      <a:cxn ang="0">
                        <a:pos x="17" y="392"/>
                      </a:cxn>
                      <a:cxn ang="0">
                        <a:pos x="81" y="280"/>
                      </a:cxn>
                      <a:cxn ang="0">
                        <a:pos x="113" y="204"/>
                      </a:cxn>
                      <a:cxn ang="0">
                        <a:pos x="37" y="204"/>
                      </a:cxn>
                      <a:cxn ang="0">
                        <a:pos x="1" y="196"/>
                      </a:cxn>
                      <a:cxn ang="0">
                        <a:pos x="25" y="140"/>
                      </a:cxn>
                      <a:cxn ang="0">
                        <a:pos x="97" y="112"/>
                      </a:cxn>
                      <a:cxn ang="0">
                        <a:pos x="221" y="124"/>
                      </a:cxn>
                      <a:cxn ang="0">
                        <a:pos x="229" y="64"/>
                      </a:cxn>
                      <a:cxn ang="0">
                        <a:pos x="261" y="0"/>
                      </a:cxn>
                      <a:cxn ang="0">
                        <a:pos x="357" y="44"/>
                      </a:cxn>
                      <a:cxn ang="0">
                        <a:pos x="329" y="88"/>
                      </a:cxn>
                      <a:cxn ang="0">
                        <a:pos x="301" y="176"/>
                      </a:cxn>
                      <a:cxn ang="0">
                        <a:pos x="361" y="192"/>
                      </a:cxn>
                      <a:cxn ang="0">
                        <a:pos x="373" y="136"/>
                      </a:cxn>
                      <a:cxn ang="0">
                        <a:pos x="417" y="92"/>
                      </a:cxn>
                      <a:cxn ang="0">
                        <a:pos x="497" y="88"/>
                      </a:cxn>
                      <a:cxn ang="0">
                        <a:pos x="529" y="52"/>
                      </a:cxn>
                      <a:cxn ang="0">
                        <a:pos x="541" y="460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/>
                    <a:ahLst/>
                    <a:cxnLst>
                      <a:cxn ang="0">
                        <a:pos x="825" y="0"/>
                      </a:cxn>
                      <a:cxn ang="0">
                        <a:pos x="143" y="29"/>
                      </a:cxn>
                      <a:cxn ang="0">
                        <a:pos x="91" y="42"/>
                      </a:cxn>
                      <a:cxn ang="0">
                        <a:pos x="62" y="42"/>
                      </a:cxn>
                      <a:cxn ang="0">
                        <a:pos x="22" y="77"/>
                      </a:cxn>
                      <a:cxn ang="0">
                        <a:pos x="0" y="105"/>
                      </a:cxn>
                      <a:cxn ang="0">
                        <a:pos x="59" y="115"/>
                      </a:cxn>
                      <a:cxn ang="0">
                        <a:pos x="97" y="96"/>
                      </a:cxn>
                      <a:cxn ang="0">
                        <a:pos x="108" y="84"/>
                      </a:cxn>
                      <a:cxn ang="0">
                        <a:pos x="167" y="52"/>
                      </a:cxn>
                      <a:cxn ang="0">
                        <a:pos x="215" y="46"/>
                      </a:cxn>
                      <a:cxn ang="0">
                        <a:pos x="237" y="94"/>
                      </a:cxn>
                      <a:cxn ang="0">
                        <a:pos x="188" y="109"/>
                      </a:cxn>
                      <a:cxn ang="0">
                        <a:pos x="231" y="113"/>
                      </a:cxn>
                      <a:cxn ang="0">
                        <a:pos x="250" y="90"/>
                      </a:cxn>
                      <a:cxn ang="0">
                        <a:pos x="266" y="92"/>
                      </a:cxn>
                      <a:cxn ang="0">
                        <a:pos x="253" y="54"/>
                      </a:cxn>
                      <a:cxn ang="0">
                        <a:pos x="266" y="44"/>
                      </a:cxn>
                      <a:cxn ang="0">
                        <a:pos x="277" y="88"/>
                      </a:cxn>
                      <a:cxn ang="0">
                        <a:pos x="266" y="113"/>
                      </a:cxn>
                      <a:cxn ang="0">
                        <a:pos x="296" y="130"/>
                      </a:cxn>
                      <a:cxn ang="0">
                        <a:pos x="299" y="92"/>
                      </a:cxn>
                      <a:cxn ang="0">
                        <a:pos x="331" y="103"/>
                      </a:cxn>
                      <a:cxn ang="0">
                        <a:pos x="382" y="73"/>
                      </a:cxn>
                      <a:cxn ang="0">
                        <a:pos x="409" y="50"/>
                      </a:cxn>
                      <a:cxn ang="0">
                        <a:pos x="439" y="56"/>
                      </a:cxn>
                      <a:cxn ang="0">
                        <a:pos x="455" y="50"/>
                      </a:cxn>
                      <a:cxn ang="0">
                        <a:pos x="431" y="44"/>
                      </a:cxn>
                      <a:cxn ang="0">
                        <a:pos x="474" y="35"/>
                      </a:cxn>
                      <a:cxn ang="0">
                        <a:pos x="544" y="54"/>
                      </a:cxn>
                      <a:cxn ang="0">
                        <a:pos x="581" y="42"/>
                      </a:cxn>
                      <a:cxn ang="0">
                        <a:pos x="584" y="63"/>
                      </a:cxn>
                      <a:cxn ang="0">
                        <a:pos x="568" y="101"/>
                      </a:cxn>
                      <a:cxn ang="0">
                        <a:pos x="611" y="88"/>
                      </a:cxn>
                      <a:cxn ang="0">
                        <a:pos x="624" y="80"/>
                      </a:cxn>
                      <a:cxn ang="0">
                        <a:pos x="648" y="61"/>
                      </a:cxn>
                      <a:cxn ang="0">
                        <a:pos x="794" y="84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/>
                    <a:ahLst/>
                    <a:cxnLst>
                      <a:cxn ang="0">
                        <a:pos x="3" y="28"/>
                      </a:cxn>
                      <a:cxn ang="0">
                        <a:pos x="31" y="0"/>
                      </a:cxn>
                      <a:cxn ang="0">
                        <a:pos x="19" y="24"/>
                      </a:cxn>
                      <a:cxn ang="0">
                        <a:pos x="3" y="28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/>
                    <a:ahLst/>
                    <a:cxnLst>
                      <a:cxn ang="0">
                        <a:pos x="6" y="32"/>
                      </a:cxn>
                      <a:cxn ang="0">
                        <a:pos x="22" y="0"/>
                      </a:cxn>
                      <a:cxn ang="0">
                        <a:pos x="38" y="4"/>
                      </a:cxn>
                      <a:cxn ang="0">
                        <a:pos x="6" y="32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/>
                    <a:ahLst/>
                    <a:cxnLst>
                      <a:cxn ang="0">
                        <a:pos x="37" y="18"/>
                      </a:cxn>
                      <a:cxn ang="0">
                        <a:pos x="25" y="2"/>
                      </a:cxn>
                      <a:cxn ang="0">
                        <a:pos x="37" y="18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2" y="9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31" y="10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grpSp>
            <p:nvGrpSpPr>
              <p:cNvPr id="1036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1037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033" name="Picture 161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38B761-9E88-4B79-8B0B-F6FBD91FE6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2691" name="Group 163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2690" name="Group 162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2536" name="Freeform 8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2538" name="Group 10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2539" name="Freeform 11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0" name="Freeform 12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1" name="Freeform 13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2" name="Freeform 14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3" name="Freeform 15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4" name="Freeform 16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5" name="Freeform 17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6" name="Freeform 18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7" name="Freeform 19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8" name="Freeform 20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49" name="Freeform 21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0" name="Freeform 22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1" name="Freeform 23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2" name="Freeform 24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3" name="Freeform 25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4" name="Freeform 26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5" name="Freeform 27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6" name="Freeform 28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7" name="Freeform 29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8" name="Freeform 30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59" name="Freeform 31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0" name="Freeform 32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1" name="Freeform 33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2" name="Freeform 34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3" name="Freeform 35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4" name="Freeform 36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5" name="Freeform 37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6" name="Freeform 38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7" name="Freeform 39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8" name="Freeform 40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69" name="Freeform 41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0" name="Freeform 42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1" name="Freeform 43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2" name="Freeform 44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3" name="Freeform 45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4" name="Freeform 46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5" name="Freeform 47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6" name="Freeform 48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7" name="Freeform 49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8" name="Freeform 50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79" name="Freeform 51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0" name="Freeform 52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1" name="Freeform 53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2" name="Freeform 54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3" name="Freeform 55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4" name="Freeform 56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5" name="Freeform 57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6" name="Freeform 58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7" name="Freeform 59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8" name="Freeform 60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89" name="Freeform 61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0" name="Freeform 62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1" name="Freeform 63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2" name="Freeform 64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3" name="Freeform 65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4" name="Freeform 66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  <p:grpSp>
              <p:nvGrpSpPr>
                <p:cNvPr id="22595" name="Group 67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2596" name="Freeform 68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7" name="Freeform 69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8" name="Freeform 70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599" name="Freeform 71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0" name="Freeform 72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1" name="Freeform 73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2" name="Freeform 74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3" name="Freeform 75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4" name="Freeform 76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5" name="Freeform 77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6" name="Freeform 78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7" name="Freeform 79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8" name="Freeform 80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09" name="Freeform 81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0" name="Freeform 82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1" name="Freeform 83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2" name="Freeform 84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3" name="Freeform 85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4" name="Freeform 86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5" name="Freeform 87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6" name="Freeform 88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7" name="Freeform 89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8" name="Freeform 90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19" name="Freeform 91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0" name="Freeform 92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1" name="Freeform 93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2" name="Freeform 94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3" name="Freeform 95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4" name="Freeform 96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5" name="Freeform 97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6" name="Freeform 98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7" name="Freeform 99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8" name="Freeform 100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29" name="Freeform 101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0" name="Freeform 102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1" name="Freeform 103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2" name="Freeform 104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3" name="Freeform 105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4" name="Freeform 106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5" name="Freeform 107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6" name="Freeform 108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637" name="Freeform 109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grpSp>
            <p:nvGrpSpPr>
              <p:cNvPr id="22638" name="Group 110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2639" name="Line 111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0" name="Line 112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1" name="Line 113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2" name="Line 114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3" name="Line 115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4" name="Line 116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5" name="Line 117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6" name="Line 118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7" name="Line 119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8" name="Line 120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49" name="Line 121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0" name="Line 122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1" name="Line 123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2" name="Line 124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3" name="Line 125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4" name="Line 126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5" name="Line 127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6" name="Line 128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7" name="Line 129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8" name="Line 130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59" name="Line 131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22660" name="Group 132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2661" name="Line 133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2" name="Line 134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3" name="Line 135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4" name="Line 136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5" name="Line 137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6" name="Line 138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7" name="Line 139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8" name="Line 140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69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0" name="Line 142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1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2" name="Line 144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3" name="Line 145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4" name="Line 146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5" name="Line 147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6" name="Line 148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7" name="Line 149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8" name="Line 150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79" name="Line 151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0" name="Line 152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1" name="Line 153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2" name="Line 154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3" name="Line 155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4" name="Line 156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685" name="Line 157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000000"/>
                    </a:solidFill>
                  </a:endParaRPr>
                </a:p>
              </p:txBody>
            </p:sp>
          </p:grpSp>
        </p:grpSp>
        <p:pic>
          <p:nvPicPr>
            <p:cNvPr id="22689" name="Picture 161" descr="earth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498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4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4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3801C02-7B50-4765-96B4-70FA9A6DC88D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261" name="Picture 165" descr="evangelism 101_c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5589" cy="685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5pPr>
      <a:lvl6pPr marL="457072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6pPr>
      <a:lvl7pPr marL="914144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7pPr>
      <a:lvl8pPr marL="1371219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8pPr>
      <a:lvl9pPr marL="1828291" algn="ctr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</a:defRPr>
      </a:lvl9pPr>
    </p:titleStyle>
    <p:bodyStyle>
      <a:lvl1pPr marL="342804" indent="-342804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43" indent="-285672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2683" indent="-228536" algn="l" rtl="0" fontAlgn="base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9755" indent="-228536" algn="l" rtl="0" fontAlgn="base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2056827" indent="-22853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3899" indent="-22853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6pPr>
      <a:lvl7pPr marL="2970974" indent="-22853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7pPr>
      <a:lvl8pPr marL="3428046" indent="-22853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8pPr>
      <a:lvl9pPr marL="3885118" indent="-228536" algn="l" rtl="0" fontAlgn="base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2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4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9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1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3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35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10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82" algn="l" defTabSz="9141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68408E-E428-48A4-A294-E657339D59D1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12295" name="Picture 134" descr="harvest_t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517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698"/>
            <a:ext cx="6400800" cy="1066801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200" b="1" dirty="0" smtClean="0"/>
              <a:t>Setting Goals and </a:t>
            </a:r>
            <a:br>
              <a:rPr lang="en-US" sz="3200" b="1" dirty="0" smtClean="0"/>
            </a:br>
            <a:r>
              <a:rPr lang="en-US" sz="3200" b="1" dirty="0" smtClean="0"/>
              <a:t>Planning for the Future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89499"/>
            <a:ext cx="7848600" cy="5082701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#1.  </a:t>
            </a:r>
            <a:r>
              <a:rPr lang="en-US" dirty="0" smtClean="0">
                <a:solidFill>
                  <a:srgbClr val="FF0000"/>
                </a:solidFill>
              </a:rPr>
              <a:t>How many are willing to be a part of the </a:t>
            </a:r>
            <a:r>
              <a:rPr lang="en-US" b="1" dirty="0" smtClean="0">
                <a:solidFill>
                  <a:srgbClr val="FF0000"/>
                </a:solidFill>
              </a:rPr>
              <a:t>Peter, Paul, and Priscilla </a:t>
            </a:r>
            <a:r>
              <a:rPr lang="en-US" dirty="0" smtClean="0">
                <a:solidFill>
                  <a:srgbClr val="FF0000"/>
                </a:solidFill>
              </a:rPr>
              <a:t>group?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Groups of </a:t>
            </a:r>
            <a:r>
              <a:rPr lang="en-US" i="1" dirty="0" smtClean="0"/>
              <a:t>10-12</a:t>
            </a:r>
            <a:r>
              <a:rPr lang="en-US" dirty="0" smtClean="0"/>
              <a:t> work best.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Takes about 3 months to do right.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Requires practice and </a:t>
            </a:r>
            <a:r>
              <a:rPr lang="en-US" b="1" i="1" dirty="0" smtClean="0"/>
              <a:t>role-playing</a:t>
            </a:r>
            <a:r>
              <a:rPr lang="en-US" dirty="0" smtClean="0"/>
              <a:t>, mutual assistance.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Kirkland goal is 25. 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143000"/>
            <a:ext cx="2399842" cy="15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70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</a:rPr>
              <a:t>Spiritual Parallel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0386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Matt 28:18-20  Great Commission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Make disciples… = Be fruitful and multiply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Given to 12 apostles originally, but in principle applies to the church in every generation!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II Tim 2:2  “Commit these things unto faithful men who will teach others…who will teach others…”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uiExpand="1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6477000" cy="1295400"/>
          </a:xfrm>
          <a:solidFill>
            <a:schemeClr val="accent1"/>
          </a:solidFill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/>
            <a:r>
              <a:rPr lang="en-US" altLang="en-US" i="0" dirty="0" smtClean="0">
                <a:solidFill>
                  <a:srgbClr val="FF0000"/>
                </a:solidFill>
              </a:rPr>
              <a:t>Problem is we are </a:t>
            </a:r>
            <a:br>
              <a:rPr lang="en-US" altLang="en-US" i="0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shrinking</a:t>
            </a:r>
            <a:r>
              <a:rPr lang="en-US" altLang="en-US" i="0" dirty="0" smtClean="0">
                <a:solidFill>
                  <a:srgbClr val="FF0000"/>
                </a:solidFill>
              </a:rPr>
              <a:t> proportionally…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6482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altLang="en-US" sz="3600" dirty="0"/>
              <a:t> </a:t>
            </a:r>
            <a:r>
              <a:rPr lang="en-US" altLang="en-US" sz="3600" dirty="0" smtClean="0"/>
              <a:t>7.2 billion is growing </a:t>
            </a:r>
            <a:r>
              <a:rPr lang="en-US" altLang="en-US" sz="3600" i="1" dirty="0" smtClean="0"/>
              <a:t>exponentially</a:t>
            </a:r>
            <a:r>
              <a:rPr lang="en-US" altLang="en-US" sz="3600" dirty="0" smtClean="0"/>
              <a:t>! </a:t>
            </a:r>
          </a:p>
          <a:p>
            <a:pPr eaLnBrk="1" hangingPunct="1"/>
            <a:r>
              <a:rPr lang="en-US" altLang="en-US" sz="3600" dirty="0" smtClean="0"/>
              <a:t>1/4 Billion time of Christ when Great Commission first given.</a:t>
            </a:r>
          </a:p>
          <a:p>
            <a:pPr lvl="1" eaLnBrk="1" hangingPunct="1"/>
            <a:r>
              <a:rPr lang="en-US" altLang="en-US" sz="3200" dirty="0" err="1" smtClean="0"/>
              <a:t>Flavil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Yeakley</a:t>
            </a:r>
            <a:r>
              <a:rPr lang="en-US" altLang="en-US" sz="3200" dirty="0" smtClean="0"/>
              <a:t> – 2% growth.</a:t>
            </a:r>
          </a:p>
          <a:p>
            <a:pPr lvl="1" eaLnBrk="1" hangingPunct="1"/>
            <a:r>
              <a:rPr lang="en-US" altLang="en-US" sz="3200" dirty="0" smtClean="0"/>
              <a:t>2010 census – 85% of all congregations are plateaued or declining! </a:t>
            </a:r>
          </a:p>
          <a:p>
            <a:pPr eaLnBrk="1" hangingPunct="1"/>
            <a:r>
              <a:rPr lang="en-US" altLang="en-US" sz="3600" dirty="0" smtClean="0"/>
              <a:t>We are not multiplying </a:t>
            </a:r>
            <a:r>
              <a:rPr lang="en-US" altLang="en-US" sz="3600" i="1" dirty="0" smtClean="0"/>
              <a:t>spiritually</a:t>
            </a:r>
            <a:r>
              <a:rPr lang="en-US" altLang="en-US" sz="3600" dirty="0" smtClean="0"/>
              <a:t> as fast as people are </a:t>
            </a:r>
            <a:r>
              <a:rPr lang="en-US" altLang="en-US" sz="3600" i="1" dirty="0" smtClean="0"/>
              <a:t>physically</a:t>
            </a:r>
            <a:r>
              <a:rPr lang="en-US" altLang="en-US" sz="3600" dirty="0" smtClean="0"/>
              <a:t>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31567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5561"/>
            <a:ext cx="8267241" cy="51054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How do we avoid the fact that </a:t>
            </a:r>
            <a:r>
              <a:rPr lang="en-US" u="sng" dirty="0" smtClean="0"/>
              <a:t>95% of all programs do not succeed long term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 make it a part of </a:t>
            </a:r>
            <a:r>
              <a:rPr lang="en-US" i="1" dirty="0" smtClean="0">
                <a:solidFill>
                  <a:srgbClr val="FF0000"/>
                </a:solidFill>
              </a:rPr>
              <a:t>who and what we are! 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/>
              <a:t> </a:t>
            </a:r>
            <a:r>
              <a:rPr lang="en-US" dirty="0" smtClean="0"/>
              <a:t>We change the </a:t>
            </a:r>
            <a:r>
              <a:rPr lang="en-US" i="1" dirty="0" smtClean="0">
                <a:solidFill>
                  <a:srgbClr val="FF0000"/>
                </a:solidFill>
              </a:rPr>
              <a:t>expectations, focus, and culture.    But How??</a:t>
            </a:r>
            <a:r>
              <a:rPr lang="en-US" i="1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How do we avoid </a:t>
            </a:r>
            <a:r>
              <a:rPr lang="en-US" sz="2400" b="1" dirty="0" smtClean="0">
                <a:solidFill>
                  <a:srgbClr val="FF0000"/>
                </a:solidFill>
              </a:rPr>
              <a:t>burnout/discouragement?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How do we provide  </a:t>
            </a:r>
            <a:r>
              <a:rPr lang="en-US" sz="2400" b="1" dirty="0" smtClean="0">
                <a:solidFill>
                  <a:srgbClr val="FF0000"/>
                </a:solidFill>
              </a:rPr>
              <a:t>good communication </a:t>
            </a:r>
            <a:r>
              <a:rPr lang="en-US" sz="2400" b="1" dirty="0" smtClean="0">
                <a:solidFill>
                  <a:srgbClr val="002060"/>
                </a:solidFill>
              </a:rPr>
              <a:t>so as to produce </a:t>
            </a:r>
            <a:r>
              <a:rPr lang="en-US" sz="2400" b="1" i="1" dirty="0" smtClean="0">
                <a:solidFill>
                  <a:srgbClr val="FF0000"/>
                </a:solidFill>
              </a:rPr>
              <a:t>synergy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– practical encouragement?</a:t>
            </a:r>
          </a:p>
          <a:p>
            <a:pPr lvl="1"/>
            <a:r>
              <a:rPr lang="en-US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How to do overcome the </a:t>
            </a:r>
            <a:r>
              <a:rPr lang="en-US" sz="2400" b="1" i="1" dirty="0" smtClean="0">
                <a:solidFill>
                  <a:srgbClr val="FF0000"/>
                </a:solidFill>
              </a:rPr>
              <a:t>fear of rejection </a:t>
            </a:r>
            <a:r>
              <a:rPr lang="en-US" sz="2400" b="1" i="1" dirty="0" smtClean="0">
                <a:solidFill>
                  <a:srgbClr val="002060"/>
                </a:solidFill>
              </a:rPr>
              <a:t>and the fact many feel </a:t>
            </a:r>
            <a:r>
              <a:rPr lang="en-US" sz="2400" b="1" i="1" dirty="0" smtClean="0">
                <a:solidFill>
                  <a:srgbClr val="FF0000"/>
                </a:solidFill>
              </a:rPr>
              <a:t>“uncomfortable” </a:t>
            </a:r>
            <a:r>
              <a:rPr lang="en-US" sz="2400" b="1" i="1" dirty="0" smtClean="0">
                <a:solidFill>
                  <a:srgbClr val="002060"/>
                </a:solidFill>
              </a:rPr>
              <a:t>sharing their faith?</a:t>
            </a:r>
            <a:endParaRPr lang="en-US" sz="24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723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Problem – Solution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2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31567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67241" cy="41122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Enter a scriptural innovation to meet the needs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congregation. </a:t>
            </a:r>
          </a:p>
          <a:p>
            <a:pPr marL="0" indent="0">
              <a:buNone/>
            </a:pPr>
            <a:endParaRPr lang="en-US" sz="24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600" y="0"/>
            <a:ext cx="723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Problem – Solution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45" y="3276600"/>
            <a:ext cx="1797710" cy="1818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400"/>
            <a:ext cx="2533650" cy="22072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05716" y="2277070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E-TEAMS!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31567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667001"/>
            <a:ext cx="8534400" cy="32766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VANGELISM</a:t>
            </a:r>
            <a:r>
              <a:rPr lang="en-US" sz="3600" dirty="0" smtClean="0"/>
              <a:t> – personal </a:t>
            </a:r>
            <a:r>
              <a:rPr lang="en-US" sz="3600" i="1" dirty="0" smtClean="0"/>
              <a:t>soul winning. </a:t>
            </a:r>
          </a:p>
          <a:p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NCOURAGEMENT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FFECTUAL</a:t>
            </a:r>
            <a:r>
              <a:rPr lang="en-US" sz="3600" dirty="0" smtClean="0"/>
              <a:t> </a:t>
            </a:r>
            <a:r>
              <a:rPr lang="en-US" sz="3600" i="1" dirty="0" smtClean="0"/>
              <a:t>fervent</a:t>
            </a:r>
            <a:r>
              <a:rPr lang="en-US" sz="3600" dirty="0" smtClean="0"/>
              <a:t> </a:t>
            </a:r>
            <a:r>
              <a:rPr lang="en-US" sz="3600" i="1" dirty="0" smtClean="0"/>
              <a:t>prayer</a:t>
            </a:r>
            <a:r>
              <a:rPr lang="en-US" sz="3600" dirty="0" smtClean="0"/>
              <a:t>! </a:t>
            </a:r>
          </a:p>
          <a:p>
            <a:r>
              <a:rPr lang="en-US" sz="3600" dirty="0"/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E</a:t>
            </a:r>
            <a:r>
              <a:rPr lang="en-US" sz="3600" dirty="0" smtClean="0">
                <a:solidFill>
                  <a:srgbClr val="FF0000"/>
                </a:solidFill>
              </a:rPr>
              <a:t>-MAIL </a:t>
            </a:r>
            <a:r>
              <a:rPr lang="en-US" sz="3600" dirty="0" smtClean="0"/>
              <a:t>--</a:t>
            </a:r>
            <a:r>
              <a:rPr lang="en-US" sz="3600" i="1" dirty="0" smtClean="0"/>
              <a:t>communication</a:t>
            </a:r>
            <a:r>
              <a:rPr lang="en-US" sz="3600" dirty="0" smtClean="0"/>
              <a:t> through an </a:t>
            </a:r>
            <a:r>
              <a:rPr lang="en-US" sz="3600" i="1" dirty="0" smtClean="0"/>
              <a:t>opt-in distribution list!</a:t>
            </a:r>
            <a:r>
              <a:rPr lang="en-US" sz="3600" dirty="0" smtClean="0"/>
              <a:t>  </a:t>
            </a:r>
            <a:endParaRPr lang="en-US" sz="3600" b="1" i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990600" y="838200"/>
            <a:ext cx="72390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2060"/>
                </a:solidFill>
              </a:rPr>
              <a:t>What does the </a:t>
            </a:r>
            <a:r>
              <a:rPr lang="en-US" sz="5400" b="1" dirty="0" smtClean="0">
                <a:ln/>
                <a:solidFill>
                  <a:srgbClr val="FF0000"/>
                </a:solidFill>
              </a:rPr>
              <a:t>“E” </a:t>
            </a:r>
            <a:r>
              <a:rPr lang="en-US" sz="5400" b="1" dirty="0" smtClean="0">
                <a:ln/>
                <a:solidFill>
                  <a:srgbClr val="002060"/>
                </a:solidFill>
              </a:rPr>
              <a:t>stand for? </a:t>
            </a:r>
            <a:endParaRPr lang="en-US" sz="5400" b="1" dirty="0">
              <a:ln/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-152400"/>
            <a:ext cx="6474513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153400" cy="3886200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#1.  </a:t>
            </a:r>
            <a:r>
              <a:rPr lang="en-US" b="1" dirty="0" smtClean="0">
                <a:solidFill>
                  <a:srgbClr val="FF0000"/>
                </a:solidFill>
              </a:rPr>
              <a:t>Share news </a:t>
            </a:r>
            <a:r>
              <a:rPr lang="en-US" dirty="0" smtClean="0"/>
              <a:t>– </a:t>
            </a:r>
          </a:p>
          <a:p>
            <a:pPr lvl="1"/>
            <a:r>
              <a:rPr lang="en-US" dirty="0" smtClean="0"/>
              <a:t>Different parts of info. </a:t>
            </a:r>
            <a:r>
              <a:rPr lang="en-US" dirty="0"/>
              <a:t>p</a:t>
            </a:r>
            <a:r>
              <a:rPr lang="en-US" dirty="0" smtClean="0"/>
              <a:t>ut together through regular updates.</a:t>
            </a:r>
          </a:p>
          <a:p>
            <a:pPr lvl="1"/>
            <a:r>
              <a:rPr lang="en-US" dirty="0" smtClean="0"/>
              <a:t>Focus on:  </a:t>
            </a:r>
            <a:r>
              <a:rPr lang="en-US" i="1" dirty="0" smtClean="0"/>
              <a:t>collaboration. </a:t>
            </a:r>
          </a:p>
          <a:p>
            <a:pPr marL="0" indent="0">
              <a:buNone/>
            </a:pPr>
            <a:r>
              <a:rPr lang="en-US" dirty="0" smtClean="0"/>
              <a:t>#2.  </a:t>
            </a:r>
            <a:r>
              <a:rPr lang="en-US" b="1" dirty="0" smtClean="0">
                <a:solidFill>
                  <a:srgbClr val="FF0000"/>
                </a:solidFill>
              </a:rPr>
              <a:t>Shoulder yokes</a:t>
            </a:r>
            <a:r>
              <a:rPr lang="en-US" dirty="0" smtClean="0"/>
              <a:t> –</a:t>
            </a:r>
          </a:p>
          <a:p>
            <a:pPr lvl="1"/>
            <a:r>
              <a:rPr lang="en-US" dirty="0" smtClean="0"/>
              <a:t>Offer help, share responsibilities. </a:t>
            </a:r>
          </a:p>
          <a:p>
            <a:pPr lvl="1"/>
            <a:r>
              <a:rPr lang="en-US" dirty="0" smtClean="0"/>
              <a:t>Immerse </a:t>
            </a:r>
            <a:r>
              <a:rPr lang="en-US" i="1" dirty="0" smtClean="0"/>
              <a:t>seekers</a:t>
            </a:r>
            <a:r>
              <a:rPr lang="en-US" dirty="0" smtClean="0"/>
              <a:t> into a </a:t>
            </a:r>
            <a:r>
              <a:rPr lang="en-US" i="1" dirty="0" smtClean="0"/>
              <a:t>caring</a:t>
            </a:r>
            <a:r>
              <a:rPr lang="en-US" dirty="0" smtClean="0"/>
              <a:t> culture.</a:t>
            </a:r>
          </a:p>
          <a:p>
            <a:pPr marL="5715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0826" y="30296"/>
            <a:ext cx="5782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E-TEAM GOALS!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2" y="953626"/>
            <a:ext cx="7772400" cy="506617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#3:  </a:t>
            </a:r>
            <a:r>
              <a:rPr lang="en-US" b="1" dirty="0" smtClean="0">
                <a:solidFill>
                  <a:srgbClr val="FF0000"/>
                </a:solidFill>
              </a:rPr>
              <a:t>Sharpen skills: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We learn from each other!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The more experienced mentor others.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Articles and info will be provided through email attachments. </a:t>
            </a:r>
          </a:p>
          <a:p>
            <a:pPr marL="0" indent="0">
              <a:buNone/>
            </a:pPr>
            <a:r>
              <a:rPr lang="en-US" dirty="0" smtClean="0"/>
              <a:t>#4: </a:t>
            </a:r>
            <a:r>
              <a:rPr lang="en-US" b="1" dirty="0" smtClean="0">
                <a:solidFill>
                  <a:srgbClr val="FF0000"/>
                </a:solidFill>
              </a:rPr>
              <a:t>Showing fruits:</a:t>
            </a:r>
          </a:p>
          <a:p>
            <a:pPr lvl="1"/>
            <a:r>
              <a:rPr lang="en-US" dirty="0" smtClean="0"/>
              <a:t>Provides </a:t>
            </a:r>
            <a:r>
              <a:rPr lang="en-US" i="1" dirty="0" smtClean="0"/>
              <a:t>accountability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are called to faithfulness not results, but our efforts in sharing is </a:t>
            </a:r>
            <a:r>
              <a:rPr lang="en-US" i="1" dirty="0" smtClean="0"/>
              <a:t>quantifiable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Motivates action into the field!    </a:t>
            </a:r>
          </a:p>
          <a:p>
            <a:pPr marL="57150" indent="0"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80826" y="30296"/>
            <a:ext cx="5782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E-TEAM GOALS!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838200"/>
            <a:ext cx="8000998" cy="5218574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#5. </a:t>
            </a:r>
            <a:r>
              <a:rPr lang="en-US" b="1" dirty="0" smtClean="0">
                <a:solidFill>
                  <a:srgbClr val="FF0000"/>
                </a:solidFill>
              </a:rPr>
              <a:t>Shaping culture -</a:t>
            </a:r>
          </a:p>
          <a:p>
            <a:pPr lvl="1"/>
            <a:r>
              <a:rPr lang="en-US" dirty="0" smtClean="0"/>
              <a:t> Not trying to be an </a:t>
            </a:r>
            <a:r>
              <a:rPr lang="en-US" i="1" dirty="0" smtClean="0"/>
              <a:t>elite group</a:t>
            </a:r>
            <a:r>
              <a:rPr lang="en-US" dirty="0" smtClean="0"/>
              <a:t>, but striving to </a:t>
            </a:r>
            <a:r>
              <a:rPr lang="en-US" i="1" dirty="0" smtClean="0"/>
              <a:t>include others </a:t>
            </a:r>
            <a:r>
              <a:rPr lang="en-US" dirty="0" smtClean="0"/>
              <a:t>without unwanted pressure.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This </a:t>
            </a:r>
            <a:r>
              <a:rPr lang="en-US" i="1" dirty="0" smtClean="0"/>
              <a:t>positive on-going effort </a:t>
            </a:r>
            <a:r>
              <a:rPr lang="en-US" dirty="0" smtClean="0"/>
              <a:t>can </a:t>
            </a:r>
            <a:r>
              <a:rPr lang="en-US" dirty="0" smtClean="0">
                <a:solidFill>
                  <a:srgbClr val="FF0000"/>
                </a:solidFill>
              </a:rPr>
              <a:t>change the culture/reputation</a:t>
            </a:r>
            <a:r>
              <a:rPr lang="en-US" dirty="0" smtClean="0"/>
              <a:t> and will attract committed hearts who want this to be apart of a growing, soul winning church.  </a:t>
            </a:r>
          </a:p>
          <a:p>
            <a:pPr lvl="1"/>
            <a:r>
              <a:rPr lang="en-US" dirty="0" smtClean="0"/>
              <a:t>Both </a:t>
            </a:r>
            <a:r>
              <a:rPr lang="en-US" i="1" dirty="0" smtClean="0">
                <a:solidFill>
                  <a:srgbClr val="FF0000"/>
                </a:solidFill>
              </a:rPr>
              <a:t>efforts and results </a:t>
            </a:r>
            <a:r>
              <a:rPr lang="en-US" dirty="0" smtClean="0"/>
              <a:t>are inspiring.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New member orientation </a:t>
            </a:r>
            <a:r>
              <a:rPr lang="en-US" dirty="0" smtClean="0"/>
              <a:t>with the elders includes an explanation and invitation.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7400" y="76200"/>
            <a:ext cx="57823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E-TEAM GOALS!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1" y="914400"/>
            <a:ext cx="8000998" cy="5155894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Evangelistic method. </a:t>
            </a:r>
          </a:p>
          <a:p>
            <a:pPr lvl="1"/>
            <a:r>
              <a:rPr lang="en-US" dirty="0" smtClean="0"/>
              <a:t> Provide encouragement and motivation to continually pray for and ask others for BP presentations. </a:t>
            </a:r>
          </a:p>
          <a:p>
            <a:pPr lvl="1"/>
            <a:r>
              <a:rPr lang="en-US" dirty="0" smtClean="0"/>
              <a:t>Knowing others are doing so helps one not feel isolated and alone. </a:t>
            </a:r>
          </a:p>
          <a:p>
            <a:pPr lvl="1"/>
            <a:r>
              <a:rPr lang="en-US" dirty="0" smtClean="0"/>
              <a:t>Knowing that brethren are counting on them to faithfully sow the seed will provide great courage to step up (see </a:t>
            </a:r>
            <a:r>
              <a:rPr lang="en-US" dirty="0" err="1" smtClean="0"/>
              <a:t>Heb</a:t>
            </a:r>
            <a:r>
              <a:rPr lang="en-US" dirty="0" smtClean="0"/>
              <a:t> 10: 24).</a:t>
            </a:r>
          </a:p>
          <a:p>
            <a:pPr lvl="1"/>
            <a:r>
              <a:rPr lang="en-US" dirty="0" smtClean="0"/>
              <a:t>Not everyone is expected to do it all, or be on the front lines.  Barnabas anyone?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762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Kirkland E-TEAMS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66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4648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Communication</a:t>
            </a:r>
            <a:r>
              <a:rPr lang="en-US" dirty="0"/>
              <a:t> </a:t>
            </a:r>
            <a:r>
              <a:rPr lang="en-US" dirty="0" smtClean="0"/>
              <a:t>– 2 ways: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</a:rPr>
              <a:t>E-teams meet</a:t>
            </a:r>
            <a:r>
              <a:rPr lang="en-US" dirty="0" smtClean="0">
                <a:solidFill>
                  <a:srgbClr val="FF0000"/>
                </a:solidFill>
              </a:rPr>
              <a:t> for 10-15 minutes after services on Sunday nights at the building. </a:t>
            </a:r>
          </a:p>
          <a:p>
            <a:pPr lvl="2"/>
            <a:r>
              <a:rPr lang="en-US" dirty="0" smtClean="0"/>
              <a:t>Groups of 10-15 max.  May have two teams.</a:t>
            </a:r>
          </a:p>
          <a:p>
            <a:pPr lvl="2"/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Pray</a:t>
            </a:r>
            <a:r>
              <a:rPr lang="en-US" dirty="0" smtClean="0"/>
              <a:t> for each other and our prospects by name, if possible.  </a:t>
            </a:r>
            <a:r>
              <a:rPr lang="en-US" i="1" dirty="0" smtClean="0"/>
              <a:t>We need God’s blessings!</a:t>
            </a:r>
          </a:p>
          <a:p>
            <a:pPr lvl="2"/>
            <a:r>
              <a:rPr lang="en-US" dirty="0" smtClean="0"/>
              <a:t>We pray God will send us “seekers” now that we have prepared to teach (See Acts 8).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How often meet?  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Once a quarter– social get-together for all. 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Kirkland E-TEAMS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199"/>
            <a:ext cx="6400800" cy="1066801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200" b="1" dirty="0" smtClean="0"/>
              <a:t>Setting Goals and </a:t>
            </a:r>
            <a:br>
              <a:rPr lang="en-US" sz="3200" b="1" dirty="0" smtClean="0"/>
            </a:br>
            <a:r>
              <a:rPr lang="en-US" sz="3200" b="1" dirty="0" smtClean="0"/>
              <a:t>Planning for the Future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848600" cy="4191000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u="sng" dirty="0" smtClean="0">
                <a:solidFill>
                  <a:srgbClr val="FF0000"/>
                </a:solidFill>
              </a:rPr>
              <a:t>two fold </a:t>
            </a:r>
            <a:r>
              <a:rPr lang="en-US" dirty="0" smtClean="0">
                <a:solidFill>
                  <a:srgbClr val="FF0000"/>
                </a:solidFill>
              </a:rPr>
              <a:t>beautiful </a:t>
            </a:r>
            <a:r>
              <a:rPr lang="en-US" i="1" dirty="0" smtClean="0">
                <a:solidFill>
                  <a:srgbClr val="FF0000"/>
                </a:solidFill>
              </a:rPr>
              <a:t>serendipity</a:t>
            </a:r>
            <a:r>
              <a:rPr lang="en-US" dirty="0" smtClean="0">
                <a:solidFill>
                  <a:srgbClr val="FF0000"/>
                </a:solidFill>
              </a:rPr>
              <a:t> results.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Tremendous strengthening of one’s faith.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Great </a:t>
            </a:r>
            <a:r>
              <a:rPr lang="en-US" i="1" dirty="0" smtClean="0"/>
              <a:t>closeness and fellowship </a:t>
            </a:r>
            <a:r>
              <a:rPr lang="en-US" dirty="0" smtClean="0"/>
              <a:t>is enjoyed. 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990143" cy="990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978" y="1241898"/>
            <a:ext cx="2247443" cy="147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5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1243"/>
            <a:ext cx="8382000" cy="517267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Commitment: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i="1" u="sng" dirty="0" smtClean="0">
                <a:solidFill>
                  <a:srgbClr val="FF0000"/>
                </a:solidFill>
              </a:rPr>
              <a:t>Mission</a:t>
            </a:r>
            <a:r>
              <a:rPr lang="en-US" i="1" dirty="0" smtClean="0">
                <a:solidFill>
                  <a:srgbClr val="FF0000"/>
                </a:solidFill>
              </a:rPr>
              <a:t> and Maintenance! </a:t>
            </a:r>
          </a:p>
          <a:p>
            <a:pPr lvl="1"/>
            <a:r>
              <a:rPr lang="en-US" dirty="0" smtClean="0"/>
              <a:t>Only </a:t>
            </a:r>
            <a:r>
              <a:rPr lang="en-US" i="1" dirty="0" smtClean="0">
                <a:solidFill>
                  <a:srgbClr val="FF0000"/>
                </a:solidFill>
              </a:rPr>
              <a:t>serious applicants </a:t>
            </a:r>
            <a:r>
              <a:rPr lang="en-US" dirty="0" smtClean="0"/>
              <a:t>need apply! </a:t>
            </a:r>
          </a:p>
          <a:p>
            <a:pPr lvl="1"/>
            <a:r>
              <a:rPr lang="en-US" dirty="0" smtClean="0"/>
              <a:t>Are you open to learning new skills and to befriend “seekers” and “babes” in Christ?</a:t>
            </a:r>
          </a:p>
          <a:p>
            <a:pPr lvl="1"/>
            <a:r>
              <a:rPr lang="en-US" dirty="0" smtClean="0"/>
              <a:t>Goal is to make this a </a:t>
            </a:r>
            <a:r>
              <a:rPr lang="en-US" i="1" dirty="0" smtClean="0">
                <a:solidFill>
                  <a:srgbClr val="FF0000"/>
                </a:solidFill>
              </a:rPr>
              <a:t>natural part of your life</a:t>
            </a:r>
            <a:r>
              <a:rPr lang="en-US" dirty="0" smtClean="0"/>
              <a:t>, and not just a “compartment” of it.</a:t>
            </a:r>
          </a:p>
          <a:p>
            <a:pPr lvl="1"/>
            <a:r>
              <a:rPr lang="en-US" dirty="0" smtClean="0"/>
              <a:t>No need to have learned the BP – but you must have a love for the lost.</a:t>
            </a:r>
          </a:p>
          <a:p>
            <a:pPr lvl="1"/>
            <a:r>
              <a:rPr lang="en-US" dirty="0" smtClean="0"/>
              <a:t>This could be a true life changing experience that could transform you and your congregation.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Kirkland E-TEAMS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172200"/>
            <a:ext cx="4267200" cy="4572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E-TEAMS AT KIRKLAND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3810000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Epilogue: 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Prov</a:t>
            </a:r>
            <a:r>
              <a:rPr lang="en-US" dirty="0" smtClean="0"/>
              <a:t> 11:30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Lk</a:t>
            </a:r>
            <a:r>
              <a:rPr lang="en-US" dirty="0" smtClean="0"/>
              <a:t> 10:2-3</a:t>
            </a:r>
          </a:p>
          <a:p>
            <a:pPr lvl="1"/>
            <a:r>
              <a:rPr lang="en-US" dirty="0"/>
              <a:t> </a:t>
            </a:r>
            <a:r>
              <a:rPr lang="en-US" dirty="0" err="1" smtClean="0"/>
              <a:t>Jn</a:t>
            </a:r>
            <a:r>
              <a:rPr lang="en-US" dirty="0" smtClean="0"/>
              <a:t> 4:35 </a:t>
            </a:r>
          </a:p>
          <a:p>
            <a:pPr lvl="1"/>
            <a:r>
              <a:rPr lang="en-US" dirty="0"/>
              <a:t> </a:t>
            </a:r>
            <a:r>
              <a:rPr lang="en-US" sz="3600" i="1" dirty="0" smtClean="0"/>
              <a:t>We have all of eternity to celebrate the victories in Christ but only until the sunset to win them!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Kirkland E-TEAMS </a:t>
            </a:r>
            <a:endParaRPr lang="en-US" sz="54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51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305800" cy="1524000"/>
          </a:xfrm>
        </p:spPr>
        <p:txBody>
          <a:bodyPr/>
          <a:lstStyle/>
          <a:p>
            <a:pPr algn="ctr" eaLnBrk="1" hangingPunct="1"/>
            <a:r>
              <a:rPr lang="en-US" altLang="en-US" i="0" dirty="0" smtClean="0"/>
              <a:t/>
            </a:r>
            <a:br>
              <a:rPr lang="en-US" altLang="en-US" i="0" dirty="0" smtClean="0"/>
            </a:br>
            <a:r>
              <a:rPr lang="en-US" altLang="en-US" i="0" dirty="0" smtClean="0"/>
              <a:t> </a:t>
            </a:r>
            <a:r>
              <a:rPr lang="en-US" altLang="en-US" i="0" dirty="0" smtClean="0">
                <a:solidFill>
                  <a:srgbClr val="FF0000"/>
                </a:solidFill>
              </a:rPr>
              <a:t>A lot of Activity (good) but often it does not =</a:t>
            </a:r>
            <a:r>
              <a:rPr lang="en-US" altLang="en-US" dirty="0" smtClean="0">
                <a:solidFill>
                  <a:srgbClr val="FF0000"/>
                </a:solidFill>
              </a:rPr>
              <a:t> Spiritual Reproduction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750" y="3056930"/>
            <a:ext cx="7772400" cy="319147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altLang="en-US" sz="4400" dirty="0" smtClean="0">
                <a:solidFill>
                  <a:srgbClr val="002060"/>
                </a:solidFill>
              </a:rPr>
              <a:t>Shine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400" dirty="0" smtClean="0">
                <a:solidFill>
                  <a:srgbClr val="002060"/>
                </a:solidFill>
              </a:rPr>
              <a:t>Speak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400" dirty="0" smtClean="0">
                <a:solidFill>
                  <a:srgbClr val="002060"/>
                </a:solidFill>
              </a:rPr>
              <a:t>Invite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 sz="4400" dirty="0" smtClean="0">
                <a:solidFill>
                  <a:srgbClr val="002060"/>
                </a:solidFill>
              </a:rPr>
              <a:t>Welcome!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750" y="2133600"/>
            <a:ext cx="8232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FOUR SIMPLE THINGS: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 bldLvl="3" autoUpdateAnimBg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40738" cy="2209800"/>
          </a:xfrm>
        </p:spPr>
        <p:txBody>
          <a:bodyPr/>
          <a:lstStyle/>
          <a:p>
            <a:pPr algn="ctr"/>
            <a:r>
              <a:rPr lang="en-US" altLang="en-US" i="0" dirty="0"/>
              <a:t/>
            </a:r>
            <a:br>
              <a:rPr lang="en-US" altLang="en-US" i="0" dirty="0"/>
            </a:br>
            <a:r>
              <a:rPr lang="en-US" altLang="en-US" i="0" dirty="0"/>
              <a:t> </a:t>
            </a:r>
            <a:r>
              <a:rPr lang="en-US" altLang="en-US" i="0" dirty="0">
                <a:solidFill>
                  <a:srgbClr val="FF0000"/>
                </a:solidFill>
              </a:rPr>
              <a:t>A lot of Activity (good) but </a:t>
            </a:r>
            <a:r>
              <a:rPr lang="en-US" altLang="en-US" i="0" dirty="0" smtClean="0">
                <a:solidFill>
                  <a:srgbClr val="FF0000"/>
                </a:solidFill>
              </a:rPr>
              <a:t>does it </a:t>
            </a:r>
            <a:r>
              <a:rPr lang="en-US" altLang="en-US" i="0" dirty="0">
                <a:solidFill>
                  <a:srgbClr val="FF0000"/>
                </a:solidFill>
              </a:rPr>
              <a:t>=</a:t>
            </a:r>
            <a:r>
              <a:rPr lang="en-US" altLang="en-US" dirty="0">
                <a:solidFill>
                  <a:srgbClr val="FF0000"/>
                </a:solidFill>
              </a:rPr>
              <a:t> Spiritual </a:t>
            </a:r>
            <a:r>
              <a:rPr lang="en-US" altLang="en-US" dirty="0" smtClean="0">
                <a:solidFill>
                  <a:srgbClr val="FF0000"/>
                </a:solidFill>
              </a:rPr>
              <a:t>Reproduction?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71311"/>
            <a:ext cx="8077200" cy="4053289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 altLang="en-US" sz="3600" dirty="0" smtClean="0"/>
              <a:t>Must </a:t>
            </a:r>
            <a:r>
              <a:rPr lang="en-US" altLang="en-US" sz="3600" dirty="0"/>
              <a:t>have these to </a:t>
            </a:r>
            <a:r>
              <a:rPr lang="en-US" altLang="en-US" sz="3600" dirty="0">
                <a:solidFill>
                  <a:srgbClr val="FF0000"/>
                </a:solidFill>
              </a:rPr>
              <a:t>grow</a:t>
            </a:r>
            <a:r>
              <a:rPr lang="en-US" altLang="en-US" sz="3600" dirty="0"/>
              <a:t>!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Hope </a:t>
            </a:r>
            <a:r>
              <a:rPr lang="en-US" altLang="en-US" sz="3600" dirty="0"/>
              <a:t>-  I Peter 3:15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Unity</a:t>
            </a:r>
            <a:r>
              <a:rPr lang="en-US" altLang="en-US" sz="3600" dirty="0"/>
              <a:t> -  </a:t>
            </a:r>
            <a:r>
              <a:rPr lang="en-US" altLang="en-US" sz="3600" dirty="0" err="1"/>
              <a:t>Jn</a:t>
            </a:r>
            <a:r>
              <a:rPr lang="en-US" altLang="en-US" sz="3600" dirty="0"/>
              <a:t> 17:21</a:t>
            </a:r>
          </a:p>
          <a:p>
            <a:pPr lvl="1"/>
            <a:r>
              <a:rPr lang="en-US" altLang="en-US" sz="3600" dirty="0">
                <a:solidFill>
                  <a:srgbClr val="002060"/>
                </a:solidFill>
              </a:rPr>
              <a:t>Love</a:t>
            </a:r>
            <a:r>
              <a:rPr lang="en-US" altLang="en-US" sz="3600" dirty="0"/>
              <a:t> -   </a:t>
            </a:r>
            <a:r>
              <a:rPr lang="en-US" altLang="en-US" sz="3600" dirty="0" err="1"/>
              <a:t>Jn</a:t>
            </a:r>
            <a:r>
              <a:rPr lang="en-US" altLang="en-US" sz="3600" dirty="0"/>
              <a:t> 13:35 </a:t>
            </a:r>
          </a:p>
          <a:p>
            <a:r>
              <a:rPr lang="en-US" altLang="en-US" sz="3600" dirty="0"/>
              <a:t>Our job is to </a:t>
            </a:r>
            <a:r>
              <a:rPr lang="en-US" altLang="en-US" sz="3600" i="1" dirty="0">
                <a:solidFill>
                  <a:srgbClr val="FF0000"/>
                </a:solidFill>
              </a:rPr>
              <a:t>seek those who are seeking!</a:t>
            </a:r>
          </a:p>
          <a:p>
            <a:pPr lvl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656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bldLvl="3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God’s plan is for </a:t>
            </a:r>
            <a:br>
              <a:rPr lang="en-US" altLang="en-US" dirty="0" smtClean="0">
                <a:solidFill>
                  <a:srgbClr val="FF0000"/>
                </a:solidFill>
              </a:rPr>
            </a:br>
            <a:r>
              <a:rPr lang="en-US" altLang="en-US" dirty="0" smtClean="0">
                <a:solidFill>
                  <a:srgbClr val="FF0000"/>
                </a:solidFill>
              </a:rPr>
              <a:t>“individual responsibility”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362200"/>
            <a:ext cx="7772400" cy="35814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rgbClr val="FF0000"/>
                </a:solidFill>
              </a:rPr>
              <a:t>IF IT IS TO BE, IT IS UP TO </a:t>
            </a:r>
            <a:r>
              <a:rPr lang="en-US" altLang="en-US" sz="3600" b="1" i="1" dirty="0" smtClean="0">
                <a:solidFill>
                  <a:srgbClr val="FF0000"/>
                </a:solidFill>
              </a:rPr>
              <a:t>ME!</a:t>
            </a:r>
          </a:p>
        </p:txBody>
      </p:sp>
      <p:sp>
        <p:nvSpPr>
          <p:cNvPr id="2" name="Rectangle 1"/>
          <p:cNvSpPr/>
          <p:nvPr/>
        </p:nvSpPr>
        <p:spPr>
          <a:xfrm>
            <a:off x="571500" y="3095738"/>
            <a:ext cx="78486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en-US" sz="3600" kern="0" dirty="0">
                <a:solidFill>
                  <a:srgbClr val="000000"/>
                </a:solidFill>
                <a:latin typeface="Tahoma"/>
              </a:rPr>
              <a:t>Can’t take the world—until we </a:t>
            </a:r>
            <a:r>
              <a:rPr lang="en-US" altLang="en-US" sz="3600" kern="0" dirty="0" smtClean="0">
                <a:solidFill>
                  <a:srgbClr val="000000"/>
                </a:solidFill>
                <a:latin typeface="Tahoma"/>
              </a:rPr>
              <a:t>break </a:t>
            </a:r>
            <a:r>
              <a:rPr lang="en-US" altLang="en-US" sz="3600" kern="0" dirty="0">
                <a:solidFill>
                  <a:srgbClr val="000000"/>
                </a:solidFill>
                <a:latin typeface="Tahoma"/>
              </a:rPr>
              <a:t>it down into its component parts…</a:t>
            </a:r>
          </a:p>
          <a:p>
            <a:pPr marL="342900" lvl="0" indent="-342900">
              <a:spcBef>
                <a:spcPct val="20000"/>
              </a:spcBef>
              <a:buBlip>
                <a:blip r:embed="rId3"/>
              </a:buBlip>
            </a:pPr>
            <a:r>
              <a:rPr lang="en-US" altLang="en-US" sz="3600" kern="0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sz="3600" kern="0" dirty="0" smtClean="0">
                <a:solidFill>
                  <a:srgbClr val="000000"/>
                </a:solidFill>
                <a:latin typeface="Tahoma"/>
              </a:rPr>
              <a:t>The </a:t>
            </a:r>
            <a:r>
              <a:rPr lang="en-US" altLang="en-US" sz="3600" kern="0" dirty="0">
                <a:solidFill>
                  <a:srgbClr val="000000"/>
                </a:solidFill>
                <a:latin typeface="Tahoma"/>
              </a:rPr>
              <a:t>exits read:  </a:t>
            </a:r>
            <a:r>
              <a:rPr lang="en-US" altLang="en-US" sz="3600" u="sng" kern="0" dirty="0">
                <a:solidFill>
                  <a:srgbClr val="FF0000"/>
                </a:solidFill>
                <a:latin typeface="Tahoma"/>
              </a:rPr>
              <a:t>You are now entering a mission field!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2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3051"/>
            <a:ext cx="7315200" cy="855643"/>
          </a:xfrm>
        </p:spPr>
        <p:txBody>
          <a:bodyPr/>
          <a:lstStyle/>
          <a:p>
            <a:pPr algn="ctr" eaLnBrk="1" hangingPunct="1"/>
            <a:r>
              <a:rPr lang="en-US" altLang="en-US" dirty="0" smtClean="0">
                <a:solidFill>
                  <a:srgbClr val="FF0000"/>
                </a:solidFill>
              </a:rPr>
              <a:t>We must reproduce right here..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93312"/>
            <a:ext cx="8077200" cy="5736088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Assume one person converts one person every six months, and teaches that person to do the same…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Year one – 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1 ½ years – 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2 years – 16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3 years -  64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5 years – 1048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3200" dirty="0" smtClean="0"/>
              <a:t>15 ½ years – 3 Billion!   All started with 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2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76200"/>
            <a:ext cx="5181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We must reproduce…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37338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altLang="en-US" sz="3600" dirty="0" smtClean="0"/>
              <a:t>If the first man that our soul winner brings to Christ does not reproduce…at the end of 15 ½ years mark off 1 Billion souls!!</a:t>
            </a:r>
          </a:p>
          <a:p>
            <a:pPr eaLnBrk="1" hangingPunct="1"/>
            <a:r>
              <a:rPr lang="en-US" altLang="en-US" sz="3600" dirty="0" smtClean="0"/>
              <a:t>Consider: “In </a:t>
            </a:r>
            <a:r>
              <a:rPr lang="en-US" altLang="en-US" sz="3600" dirty="0" err="1" smtClean="0"/>
              <a:t>Issac</a:t>
            </a:r>
            <a:r>
              <a:rPr lang="en-US" altLang="en-US" sz="3600" dirty="0" smtClean="0"/>
              <a:t> shall thy seed be called.”  Gen 21:12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bldLvl="2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-76200"/>
            <a:ext cx="5029200" cy="11430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We must reproduce…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Soul winners are not soul winners because of WHAT they know but </a:t>
            </a:r>
            <a:r>
              <a:rPr lang="en-US" altLang="en-US" sz="3600" dirty="0">
                <a:solidFill>
                  <a:srgbClr val="FF0000"/>
                </a:solidFill>
              </a:rPr>
              <a:t>WHO they know and HOW BADLY they want others to know HIM!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Pew fillers alone will never take the world for Christ.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FF0000"/>
                </a:solidFill>
              </a:rPr>
              <a:t>Spiritual activity cannot replace spiritual reproduction!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Be </a:t>
            </a:r>
            <a:r>
              <a:rPr lang="en-US" altLang="en-US" sz="3600" dirty="0">
                <a:solidFill>
                  <a:srgbClr val="FF0000"/>
                </a:solidFill>
              </a:rPr>
              <a:t>Fruitful and Multiply</a:t>
            </a:r>
            <a:r>
              <a:rPr lang="en-US" altLang="en-US" sz="3600" dirty="0"/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8923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"/>
            <a:ext cx="6400800" cy="1143000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200" b="1" dirty="0" smtClean="0"/>
              <a:t>Setting Goals and </a:t>
            </a:r>
            <a:br>
              <a:rPr lang="en-US" sz="3200" b="1" dirty="0" smtClean="0"/>
            </a:br>
            <a:r>
              <a:rPr lang="en-US" sz="3200" b="1" dirty="0" smtClean="0"/>
              <a:t>Planning for the Future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6400800" cy="1981200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 smtClean="0">
                <a:solidFill>
                  <a:srgbClr val="000000"/>
                </a:solidFill>
              </a:rPr>
              <a:t>#2.  </a:t>
            </a:r>
            <a:r>
              <a:rPr lang="en-US" dirty="0" smtClean="0">
                <a:solidFill>
                  <a:srgbClr val="FF0000"/>
                </a:solidFill>
              </a:rPr>
              <a:t>How </a:t>
            </a:r>
            <a:r>
              <a:rPr lang="en-US" dirty="0">
                <a:solidFill>
                  <a:srgbClr val="FF0000"/>
                </a:solidFill>
              </a:rPr>
              <a:t>many will be </a:t>
            </a:r>
            <a:r>
              <a:rPr lang="en-US" b="1" dirty="0">
                <a:solidFill>
                  <a:srgbClr val="FF0000"/>
                </a:solidFill>
              </a:rPr>
              <a:t>mentored as future trainers</a:t>
            </a:r>
            <a:r>
              <a:rPr lang="en-US" dirty="0">
                <a:solidFill>
                  <a:srgbClr val="FF0000"/>
                </a:solidFill>
              </a:rPr>
              <a:t> so it will not be left up to just a few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Kirkland Goal is 4.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181599"/>
            <a:ext cx="3429000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1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7904"/>
            <a:ext cx="6400800" cy="1249350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200" b="1" dirty="0" smtClean="0"/>
              <a:t>Setting Goals and </a:t>
            </a:r>
            <a:br>
              <a:rPr lang="en-US" sz="3200" b="1" dirty="0" smtClean="0"/>
            </a:br>
            <a:r>
              <a:rPr lang="en-US" sz="3200" b="1" dirty="0" smtClean="0"/>
              <a:t>Planning for the Future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97254"/>
            <a:ext cx="8382000" cy="5333999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#3.  </a:t>
            </a:r>
            <a:r>
              <a:rPr lang="en-US" dirty="0" smtClean="0">
                <a:solidFill>
                  <a:srgbClr val="FF0000"/>
                </a:solidFill>
              </a:rPr>
              <a:t>How many will be </a:t>
            </a:r>
            <a:r>
              <a:rPr lang="en-US" i="1" dirty="0" smtClean="0">
                <a:solidFill>
                  <a:srgbClr val="FF0000"/>
                </a:solidFill>
              </a:rPr>
              <a:t>courageous</a:t>
            </a:r>
            <a:r>
              <a:rPr lang="en-US" dirty="0" smtClean="0">
                <a:solidFill>
                  <a:srgbClr val="FF0000"/>
                </a:solidFill>
              </a:rPr>
              <a:t> enough and trained to </a:t>
            </a:r>
            <a:r>
              <a:rPr lang="en-US" b="1" u="sng" dirty="0" smtClean="0">
                <a:solidFill>
                  <a:srgbClr val="FF0000"/>
                </a:solidFill>
              </a:rPr>
              <a:t>invite people</a:t>
            </a:r>
            <a:r>
              <a:rPr lang="en-US" b="1" dirty="0" smtClean="0">
                <a:solidFill>
                  <a:srgbClr val="FF0000"/>
                </a:solidFill>
              </a:rPr>
              <a:t> regularly to hear BP presentations</a:t>
            </a:r>
            <a:r>
              <a:rPr lang="en-US" dirty="0" smtClean="0">
                <a:solidFill>
                  <a:srgbClr val="FF0000"/>
                </a:solidFill>
              </a:rPr>
              <a:t>?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 P, P, and P’s,  and the Andrew’s commit to this very important step.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i="1" dirty="0" smtClean="0"/>
              <a:t>“Knowledge is of no value unless you put it to work.”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Keep track of your weekly efforts and report to the E-Team for prayers and accountability!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Our goal at Kirkland is to have 50 Andrews.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What is a </a:t>
            </a:r>
            <a:r>
              <a:rPr lang="en-US" sz="2800" i="1" dirty="0" smtClean="0"/>
              <a:t>reasonable</a:t>
            </a:r>
            <a:r>
              <a:rPr lang="en-US" sz="2800" dirty="0" smtClean="0"/>
              <a:t> goal per month for </a:t>
            </a:r>
            <a:r>
              <a:rPr lang="en-US" sz="2800" i="1" dirty="0" smtClean="0"/>
              <a:t>invitations</a:t>
            </a:r>
            <a:r>
              <a:rPr lang="en-US" sz="2800" dirty="0" smtClean="0"/>
              <a:t> to hear the BP?   15-25 </a:t>
            </a:r>
            <a:r>
              <a:rPr lang="en-US" sz="2800" dirty="0" err="1" smtClean="0"/>
              <a:t>mo</a:t>
            </a:r>
            <a:r>
              <a:rPr lang="en-US" sz="2800" dirty="0" smtClean="0"/>
              <a:t>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47904"/>
            <a:ext cx="1905000" cy="12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7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"/>
            <a:ext cx="6400800" cy="1143000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200" b="1" dirty="0" smtClean="0"/>
              <a:t>Setting Goals and </a:t>
            </a:r>
            <a:br>
              <a:rPr lang="en-US" sz="3200" b="1" dirty="0" smtClean="0"/>
            </a:br>
            <a:r>
              <a:rPr lang="en-US" sz="3200" b="1" dirty="0" smtClean="0"/>
              <a:t>Planning for the Future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7867"/>
            <a:ext cx="8534400" cy="5557734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#4.  </a:t>
            </a:r>
            <a:r>
              <a:rPr lang="en-US" dirty="0" smtClean="0">
                <a:solidFill>
                  <a:srgbClr val="FF0000"/>
                </a:solidFill>
              </a:rPr>
              <a:t>How many </a:t>
            </a:r>
            <a:r>
              <a:rPr lang="en-US" b="1" i="1" dirty="0" smtClean="0">
                <a:solidFill>
                  <a:srgbClr val="FF0000"/>
                </a:solidFill>
              </a:rPr>
              <a:t>actual presentations </a:t>
            </a:r>
            <a:r>
              <a:rPr lang="en-US" dirty="0" smtClean="0">
                <a:solidFill>
                  <a:srgbClr val="FF0000"/>
                </a:solidFill>
              </a:rPr>
              <a:t>per month?   </a:t>
            </a:r>
            <a:r>
              <a:rPr lang="en-US" dirty="0" smtClean="0"/>
              <a:t>What is a </a:t>
            </a:r>
            <a:r>
              <a:rPr lang="en-US" i="1" dirty="0" smtClean="0"/>
              <a:t>reasonable goal once</a:t>
            </a:r>
            <a:r>
              <a:rPr lang="en-US" dirty="0" smtClean="0"/>
              <a:t> people are trained and the three groups established?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Five a month is a good starting place.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60 presentations a year.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 conservative 30% response rate would equal about 18-20 new converts a year.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#5.  </a:t>
            </a:r>
            <a:r>
              <a:rPr lang="en-US" dirty="0" smtClean="0">
                <a:solidFill>
                  <a:srgbClr val="FF0000"/>
                </a:solidFill>
              </a:rPr>
              <a:t>Follow-up and After-care.  Discipleship.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b="1" i="1" dirty="0" smtClean="0">
                <a:solidFill>
                  <a:srgbClr val="002060"/>
                </a:solidFill>
              </a:rPr>
              <a:t>OPERATION ASSIMILATION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b="1" i="1" dirty="0"/>
              <a:t> </a:t>
            </a:r>
            <a:r>
              <a:rPr lang="en-US" b="1" i="1" dirty="0" smtClean="0"/>
              <a:t>Hospitality and Teaching are equally important. 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52687"/>
            <a:ext cx="1277209" cy="8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8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"/>
            <a:ext cx="6400800" cy="1143000"/>
          </a:xfrm>
          <a:solidFill>
            <a:srgbClr val="00B050"/>
          </a:solidFill>
          <a:ln>
            <a:solidFill>
              <a:srgbClr val="002060"/>
            </a:solidFill>
          </a:ln>
        </p:spPr>
        <p:txBody>
          <a:bodyPr/>
          <a:lstStyle/>
          <a:p>
            <a:r>
              <a:rPr lang="en-US" sz="3200" b="1" dirty="0" smtClean="0"/>
              <a:t>Setting Goals and </a:t>
            </a:r>
            <a:br>
              <a:rPr lang="en-US" sz="3200" b="1" dirty="0" smtClean="0"/>
            </a:br>
            <a:r>
              <a:rPr lang="en-US" sz="3200" b="1" dirty="0" smtClean="0"/>
              <a:t>Planning for the Future</a:t>
            </a:r>
            <a:endParaRPr lang="en-US" sz="3200" b="1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1638"/>
            <a:ext cx="8382000" cy="4447161"/>
          </a:xfrm>
          <a:solidFill>
            <a:srgbClr val="92D050"/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Who gives the increase?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God (I </a:t>
            </a:r>
            <a:r>
              <a:rPr lang="en-US" dirty="0" err="1" smtClean="0"/>
              <a:t>Cor</a:t>
            </a:r>
            <a:r>
              <a:rPr lang="en-US" dirty="0" smtClean="0"/>
              <a:t> 3:7)!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Set goals for </a:t>
            </a:r>
            <a:r>
              <a:rPr lang="en-US" i="1" dirty="0" smtClean="0"/>
              <a:t>faithfulness</a:t>
            </a:r>
            <a:r>
              <a:rPr lang="en-US" dirty="0" smtClean="0"/>
              <a:t> for your group and let God work out the eventual numbers.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How do you make this </a:t>
            </a:r>
            <a:r>
              <a:rPr lang="en-US" i="1" dirty="0" smtClean="0"/>
              <a:t>sustainable</a:t>
            </a:r>
            <a:r>
              <a:rPr lang="en-US" dirty="0" smtClean="0"/>
              <a:t> and a part of the </a:t>
            </a:r>
            <a:r>
              <a:rPr lang="en-US" i="1" dirty="0" smtClean="0"/>
              <a:t>culture</a:t>
            </a:r>
            <a:r>
              <a:rPr lang="en-US" dirty="0" smtClean="0"/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162456"/>
            <a:ext cx="2249619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5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191000"/>
            <a:ext cx="723314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IS PLENTEOUS </a:t>
            </a:r>
          </a:p>
          <a:p>
            <a:pPr algn="ctr">
              <a:defRPr/>
            </a:pPr>
            <a:r>
              <a:rPr lang="en-US" sz="4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BUT THE LABORERS </a:t>
            </a:r>
          </a:p>
          <a:p>
            <a:pPr algn="ctr">
              <a:defRPr/>
            </a:pPr>
            <a:r>
              <a:rPr lang="en-US" sz="4800" b="1" dirty="0">
                <a:ln w="24500" cmpd="dbl">
                  <a:solidFill>
                    <a:srgbClr val="333399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333399">
                        <a:tint val="10000"/>
                        <a:satMod val="155000"/>
                      </a:srgbClr>
                    </a:gs>
                    <a:gs pos="60000">
                      <a:srgbClr val="333399">
                        <a:tint val="30000"/>
                        <a:satMod val="155000"/>
                      </a:srgbClr>
                    </a:gs>
                    <a:gs pos="100000">
                      <a:srgbClr val="333399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ARE FEW</a:t>
            </a:r>
          </a:p>
        </p:txBody>
      </p:sp>
    </p:spTree>
    <p:extLst>
      <p:ext uri="{BB962C8B-B14F-4D97-AF65-F5344CB8AC3E}">
        <p14:creationId xmlns:p14="http://schemas.microsoft.com/office/powerpoint/2010/main" val="1800170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6248400" cy="762000"/>
          </a:xfrm>
          <a:solidFill>
            <a:srgbClr val="00B050"/>
          </a:solidFill>
          <a:ln>
            <a:solidFill>
              <a:srgbClr val="000066"/>
            </a:solidFill>
          </a:ln>
        </p:spPr>
        <p:txBody>
          <a:bodyPr/>
          <a:lstStyle/>
          <a:p>
            <a:r>
              <a:rPr lang="en-US" dirty="0" smtClean="0"/>
              <a:t>First Steps To Take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2"/>
          <a:stretch/>
        </p:blipFill>
        <p:spPr>
          <a:xfrm>
            <a:off x="1371600" y="1066800"/>
            <a:ext cx="641294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41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1295400"/>
            <a:ext cx="7823200" cy="1143000"/>
          </a:xfrm>
        </p:spPr>
        <p:txBody>
          <a:bodyPr/>
          <a:lstStyle/>
          <a:p>
            <a:pPr algn="ctr" eaLnBrk="1" hangingPunct="1"/>
            <a:r>
              <a:rPr lang="en-US" altLang="en-US" b="1" dirty="0" smtClean="0">
                <a:solidFill>
                  <a:srgbClr val="FF0000"/>
                </a:solidFill>
              </a:rPr>
              <a:t>“BE FRUITFUL AND MULTIPLY”</a:t>
            </a: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dirty="0" smtClean="0"/>
              <a:t>Genesis 1:28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95600"/>
            <a:ext cx="8534400" cy="3048000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en-US" altLang="en-US" sz="3600" dirty="0" smtClean="0"/>
              <a:t>2/23, at 1:20 PM PST </a:t>
            </a:r>
            <a:r>
              <a:rPr lang="en-US" altLang="en-US" sz="3600" b="1" dirty="0" smtClean="0"/>
              <a:t>7,212,173,625</a:t>
            </a:r>
            <a:r>
              <a:rPr lang="en-US" altLang="en-US" sz="3600" dirty="0" smtClean="0"/>
              <a:t> That’s approximately 7.2 Billion people!</a:t>
            </a:r>
          </a:p>
          <a:p>
            <a:pPr eaLnBrk="1" hangingPunct="1"/>
            <a:r>
              <a:rPr lang="en-US" altLang="en-US" sz="3600" dirty="0" smtClean="0"/>
              <a:t>We are doing much better at multiplying </a:t>
            </a:r>
            <a:r>
              <a:rPr lang="en-US" altLang="en-US" sz="3600" i="1" dirty="0" smtClean="0"/>
              <a:t>physically</a:t>
            </a:r>
            <a:r>
              <a:rPr lang="en-US" altLang="en-US" sz="3600" dirty="0" smtClean="0"/>
              <a:t> than we are </a:t>
            </a:r>
            <a:r>
              <a:rPr lang="en-US" altLang="en-US" sz="3600" i="1" dirty="0" smtClean="0"/>
              <a:t>spiritually!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bldLvl="2" autoUpdateAnimBg="0"/>
    </p:bldLst>
  </p:timing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3072</TotalTime>
  <Words>1357</Words>
  <Application>Microsoft Office PowerPoint</Application>
  <PresentationFormat>Letter Paper (8.5x11 in)</PresentationFormat>
  <Paragraphs>187</Paragraphs>
  <Slides>27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Tahoma</vt:lpstr>
      <vt:lpstr>Times New Roman</vt:lpstr>
      <vt:lpstr>Global</vt:lpstr>
      <vt:lpstr>1_Global</vt:lpstr>
      <vt:lpstr>5_Custom Design</vt:lpstr>
      <vt:lpstr>6_Default Design</vt:lpstr>
      <vt:lpstr>Setting Goals and  Planning for the Future</vt:lpstr>
      <vt:lpstr>Setting Goals and  Planning for the Future</vt:lpstr>
      <vt:lpstr>Setting Goals and  Planning for the Future</vt:lpstr>
      <vt:lpstr>Setting Goals and  Planning for the Future</vt:lpstr>
      <vt:lpstr>Setting Goals and  Planning for the Future</vt:lpstr>
      <vt:lpstr>Setting Goals and  Planning for the Future</vt:lpstr>
      <vt:lpstr>PowerPoint Presentation</vt:lpstr>
      <vt:lpstr>First Steps To Take </vt:lpstr>
      <vt:lpstr>“BE FRUITFUL AND MULTIPLY” Genesis 1:28</vt:lpstr>
      <vt:lpstr>Spiritual Parallel</vt:lpstr>
      <vt:lpstr>Problem is we are  shrinking proportionally…</vt:lpstr>
      <vt:lpstr>E-TEAMS AT KIRKLAND</vt:lpstr>
      <vt:lpstr>E-TEAMS AT KIRKLAND</vt:lpstr>
      <vt:lpstr>E-TEAMS AT KIRKLAND</vt:lpstr>
      <vt:lpstr>E-TEAMS AT KIRKLAND</vt:lpstr>
      <vt:lpstr>E-TEAMS AT KIRKLAND</vt:lpstr>
      <vt:lpstr>E-TEAMS AT KIRKLAND</vt:lpstr>
      <vt:lpstr>E-TEAMS AT KIRKLAND</vt:lpstr>
      <vt:lpstr>E-TEAMS AT KIRKLAND</vt:lpstr>
      <vt:lpstr>E-TEAMS AT KIRKLAND</vt:lpstr>
      <vt:lpstr>E-TEAMS AT KIRKLAND</vt:lpstr>
      <vt:lpstr>  A lot of Activity (good) but often it does not = Spiritual Reproduction</vt:lpstr>
      <vt:lpstr>  A lot of Activity (good) but does it = Spiritual Reproduction?</vt:lpstr>
      <vt:lpstr>God’s plan is for  “individual responsibility”</vt:lpstr>
      <vt:lpstr>We must reproduce right here..</vt:lpstr>
      <vt:lpstr>We must reproduce…</vt:lpstr>
      <vt:lpstr>We must reproduce…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“BE FRUITFUL AND MULTIPLY” Genesis 1:28</dc:title>
  <dc:creator>Brent Hunter</dc:creator>
  <cp:lastModifiedBy>Brent Hunter</cp:lastModifiedBy>
  <cp:revision>32</cp:revision>
  <cp:lastPrinted>2014-02-10T00:39:22Z</cp:lastPrinted>
  <dcterms:created xsi:type="dcterms:W3CDTF">2001-07-01T18:53:31Z</dcterms:created>
  <dcterms:modified xsi:type="dcterms:W3CDTF">2014-03-15T18:33:27Z</dcterms:modified>
</cp:coreProperties>
</file>