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29"/>
  </p:notesMasterIdLst>
  <p:sldIdLst>
    <p:sldId id="256" r:id="rId9"/>
    <p:sldId id="257" r:id="rId10"/>
    <p:sldId id="265" r:id="rId11"/>
    <p:sldId id="266" r:id="rId12"/>
    <p:sldId id="267" r:id="rId13"/>
    <p:sldId id="259" r:id="rId14"/>
    <p:sldId id="260" r:id="rId15"/>
    <p:sldId id="261" r:id="rId16"/>
    <p:sldId id="271" r:id="rId17"/>
    <p:sldId id="272" r:id="rId18"/>
    <p:sldId id="262" r:id="rId19"/>
    <p:sldId id="263" r:id="rId20"/>
    <p:sldId id="273" r:id="rId21"/>
    <p:sldId id="274" r:id="rId22"/>
    <p:sldId id="264" r:id="rId23"/>
    <p:sldId id="277" r:id="rId24"/>
    <p:sldId id="275" r:id="rId25"/>
    <p:sldId id="276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9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35977-1321-436D-B7A7-0106BC3D3CC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8D1D516-D3AB-4FDC-9D42-F7E7C53DDB0B}">
      <dgm:prSet phldrT="[Text]"/>
      <dgm:spPr/>
      <dgm:t>
        <a:bodyPr/>
        <a:lstStyle/>
        <a:p>
          <a:r>
            <a:rPr lang="en-US" dirty="0" smtClean="0"/>
            <a:t>Elders</a:t>
          </a:r>
          <a:endParaRPr lang="en-US" dirty="0"/>
        </a:p>
      </dgm:t>
    </dgm:pt>
    <dgm:pt modelId="{730A9854-8938-4F9C-A14A-00CEA1EF75D3}" type="parTrans" cxnId="{5C53AF34-512D-4871-AC26-70558B7B7AED}">
      <dgm:prSet/>
      <dgm:spPr/>
      <dgm:t>
        <a:bodyPr/>
        <a:lstStyle/>
        <a:p>
          <a:endParaRPr lang="en-US"/>
        </a:p>
      </dgm:t>
    </dgm:pt>
    <dgm:pt modelId="{72A1EB51-A3F5-43E8-929E-60076C2F24F4}" type="sibTrans" cxnId="{5C53AF34-512D-4871-AC26-70558B7B7AED}">
      <dgm:prSet/>
      <dgm:spPr/>
      <dgm:t>
        <a:bodyPr/>
        <a:lstStyle/>
        <a:p>
          <a:endParaRPr lang="en-US"/>
        </a:p>
      </dgm:t>
    </dgm:pt>
    <dgm:pt modelId="{FCAA9D32-B4F2-4E5E-8A58-2BA001D0795A}">
      <dgm:prSet phldrT="[Text]"/>
      <dgm:spPr/>
      <dgm:t>
        <a:bodyPr/>
        <a:lstStyle/>
        <a:p>
          <a:r>
            <a:rPr lang="en-US" dirty="0" smtClean="0"/>
            <a:t>Deacons</a:t>
          </a:r>
          <a:endParaRPr lang="en-US" dirty="0"/>
        </a:p>
      </dgm:t>
    </dgm:pt>
    <dgm:pt modelId="{B6ABE512-20B4-48A6-A52D-35B550642B31}" type="parTrans" cxnId="{8878FCEE-A280-4A34-AD7B-390AD142FE10}">
      <dgm:prSet/>
      <dgm:spPr/>
      <dgm:t>
        <a:bodyPr/>
        <a:lstStyle/>
        <a:p>
          <a:endParaRPr lang="en-US"/>
        </a:p>
      </dgm:t>
    </dgm:pt>
    <dgm:pt modelId="{1B1682DE-5F9B-4855-891E-30EA7245E435}" type="sibTrans" cxnId="{8878FCEE-A280-4A34-AD7B-390AD142FE10}">
      <dgm:prSet/>
      <dgm:spPr/>
      <dgm:t>
        <a:bodyPr/>
        <a:lstStyle/>
        <a:p>
          <a:endParaRPr lang="en-US"/>
        </a:p>
      </dgm:t>
    </dgm:pt>
    <dgm:pt modelId="{321B9A66-0E03-42D4-8719-149199BBB3C8}">
      <dgm:prSet phldrT="[Text]"/>
      <dgm:spPr/>
      <dgm:t>
        <a:bodyPr/>
        <a:lstStyle/>
        <a:p>
          <a:r>
            <a:rPr lang="en-US" dirty="0" smtClean="0"/>
            <a:t>Members..</a:t>
          </a:r>
          <a:endParaRPr lang="en-US" dirty="0"/>
        </a:p>
      </dgm:t>
    </dgm:pt>
    <dgm:pt modelId="{47DBCEF3-D6A9-44B8-A8F7-6DE95994B03D}" type="parTrans" cxnId="{F0D7358B-31B3-4E19-AC0F-2CFD221753A4}">
      <dgm:prSet/>
      <dgm:spPr/>
      <dgm:t>
        <a:bodyPr/>
        <a:lstStyle/>
        <a:p>
          <a:endParaRPr lang="en-US"/>
        </a:p>
      </dgm:t>
    </dgm:pt>
    <dgm:pt modelId="{DC460F28-F322-45A3-9A2C-F3181E2C153D}" type="sibTrans" cxnId="{F0D7358B-31B3-4E19-AC0F-2CFD221753A4}">
      <dgm:prSet/>
      <dgm:spPr/>
      <dgm:t>
        <a:bodyPr/>
        <a:lstStyle/>
        <a:p>
          <a:endParaRPr lang="en-US"/>
        </a:p>
      </dgm:t>
    </dgm:pt>
    <dgm:pt modelId="{40A6BA24-AF9C-4BCC-8F10-51A2941EB32F}" type="pres">
      <dgm:prSet presAssocID="{19435977-1321-436D-B7A7-0106BC3D3CC5}" presName="compositeShape" presStyleCnt="0">
        <dgm:presLayoutVars>
          <dgm:dir/>
          <dgm:resizeHandles/>
        </dgm:presLayoutVars>
      </dgm:prSet>
      <dgm:spPr/>
    </dgm:pt>
    <dgm:pt modelId="{0D789DB4-885A-4F8F-A88A-AF578F6CA827}" type="pres">
      <dgm:prSet presAssocID="{19435977-1321-436D-B7A7-0106BC3D3CC5}" presName="pyramid" presStyleLbl="node1" presStyleIdx="0" presStyleCnt="1" custScaleX="109418" custScaleY="100000" custLinFactNeighborX="-1684" custLinFactNeighborY="-7692"/>
      <dgm:spPr/>
    </dgm:pt>
    <dgm:pt modelId="{876AC1CF-333B-4214-814F-9E222B0BF19B}" type="pres">
      <dgm:prSet presAssocID="{19435977-1321-436D-B7A7-0106BC3D3CC5}" presName="theList" presStyleCnt="0"/>
      <dgm:spPr/>
    </dgm:pt>
    <dgm:pt modelId="{FDCCFC45-2A48-4CE4-945F-62BC803553EF}" type="pres">
      <dgm:prSet presAssocID="{B8D1D516-D3AB-4FDC-9D42-F7E7C53DDB0B}" presName="aNode" presStyleLbl="fgAcc1" presStyleIdx="0" presStyleCnt="3" custScaleX="88462" custScaleY="63965" custLinFactY="-15250" custLinFactNeighborX="-4505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716F1-B967-4109-ADA2-0C676EA027B4}" type="pres">
      <dgm:prSet presAssocID="{B8D1D516-D3AB-4FDC-9D42-F7E7C53DDB0B}" presName="aSpace" presStyleCnt="0"/>
      <dgm:spPr/>
    </dgm:pt>
    <dgm:pt modelId="{CB9D9F61-7EA6-46D7-A572-43D26C32DF91}" type="pres">
      <dgm:prSet presAssocID="{FCAA9D32-B4F2-4E5E-8A58-2BA001D0795A}" presName="aNode" presStyleLbl="fgAcc1" presStyleIdx="1" presStyleCnt="3" custScaleY="68274" custLinFactY="-3647" custLinFactNeighborX="-4752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1A06D-9B6A-42A2-9E74-6429745E44D6}" type="pres">
      <dgm:prSet presAssocID="{FCAA9D32-B4F2-4E5E-8A58-2BA001D0795A}" presName="aSpace" presStyleCnt="0"/>
      <dgm:spPr/>
    </dgm:pt>
    <dgm:pt modelId="{8A970540-52C6-4FEE-8500-6504CCA67B0C}" type="pres">
      <dgm:prSet presAssocID="{321B9A66-0E03-42D4-8719-149199BBB3C8}" presName="aNode" presStyleLbl="fgAcc1" presStyleIdx="2" presStyleCnt="3" custScaleY="56597" custLinFactY="1732" custLinFactNeighborX="-4879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FA32A-B633-4EFD-93AF-227EFDB5DE57}" type="pres">
      <dgm:prSet presAssocID="{321B9A66-0E03-42D4-8719-149199BBB3C8}" presName="aSpace" presStyleCnt="0"/>
      <dgm:spPr/>
    </dgm:pt>
  </dgm:ptLst>
  <dgm:cxnLst>
    <dgm:cxn modelId="{F0D7358B-31B3-4E19-AC0F-2CFD221753A4}" srcId="{19435977-1321-436D-B7A7-0106BC3D3CC5}" destId="{321B9A66-0E03-42D4-8719-149199BBB3C8}" srcOrd="2" destOrd="0" parTransId="{47DBCEF3-D6A9-44B8-A8F7-6DE95994B03D}" sibTransId="{DC460F28-F322-45A3-9A2C-F3181E2C153D}"/>
    <dgm:cxn modelId="{E72784D0-CD7A-4F8B-B5F7-0695FE6E48C1}" type="presOf" srcId="{19435977-1321-436D-B7A7-0106BC3D3CC5}" destId="{40A6BA24-AF9C-4BCC-8F10-51A2941EB32F}" srcOrd="0" destOrd="0" presId="urn:microsoft.com/office/officeart/2005/8/layout/pyramid2"/>
    <dgm:cxn modelId="{7C29B003-AAD7-41CD-86FF-314372D34D62}" type="presOf" srcId="{FCAA9D32-B4F2-4E5E-8A58-2BA001D0795A}" destId="{CB9D9F61-7EA6-46D7-A572-43D26C32DF91}" srcOrd="0" destOrd="0" presId="urn:microsoft.com/office/officeart/2005/8/layout/pyramid2"/>
    <dgm:cxn modelId="{8878FCEE-A280-4A34-AD7B-390AD142FE10}" srcId="{19435977-1321-436D-B7A7-0106BC3D3CC5}" destId="{FCAA9D32-B4F2-4E5E-8A58-2BA001D0795A}" srcOrd="1" destOrd="0" parTransId="{B6ABE512-20B4-48A6-A52D-35B550642B31}" sibTransId="{1B1682DE-5F9B-4855-891E-30EA7245E435}"/>
    <dgm:cxn modelId="{5C53AF34-512D-4871-AC26-70558B7B7AED}" srcId="{19435977-1321-436D-B7A7-0106BC3D3CC5}" destId="{B8D1D516-D3AB-4FDC-9D42-F7E7C53DDB0B}" srcOrd="0" destOrd="0" parTransId="{730A9854-8938-4F9C-A14A-00CEA1EF75D3}" sibTransId="{72A1EB51-A3F5-43E8-929E-60076C2F24F4}"/>
    <dgm:cxn modelId="{6DADEB51-81BE-42C3-92BF-14A8B6F4E21D}" type="presOf" srcId="{321B9A66-0E03-42D4-8719-149199BBB3C8}" destId="{8A970540-52C6-4FEE-8500-6504CCA67B0C}" srcOrd="0" destOrd="0" presId="urn:microsoft.com/office/officeart/2005/8/layout/pyramid2"/>
    <dgm:cxn modelId="{4D9D9A49-7BDF-44C2-AB8F-4CD4F9A47249}" type="presOf" srcId="{B8D1D516-D3AB-4FDC-9D42-F7E7C53DDB0B}" destId="{FDCCFC45-2A48-4CE4-945F-62BC803553EF}" srcOrd="0" destOrd="0" presId="urn:microsoft.com/office/officeart/2005/8/layout/pyramid2"/>
    <dgm:cxn modelId="{98183502-305F-4B63-BB1C-A82050198284}" type="presParOf" srcId="{40A6BA24-AF9C-4BCC-8F10-51A2941EB32F}" destId="{0D789DB4-885A-4F8F-A88A-AF578F6CA827}" srcOrd="0" destOrd="0" presId="urn:microsoft.com/office/officeart/2005/8/layout/pyramid2"/>
    <dgm:cxn modelId="{C21BC598-65B1-481D-843F-12CE3A333D5B}" type="presParOf" srcId="{40A6BA24-AF9C-4BCC-8F10-51A2941EB32F}" destId="{876AC1CF-333B-4214-814F-9E222B0BF19B}" srcOrd="1" destOrd="0" presId="urn:microsoft.com/office/officeart/2005/8/layout/pyramid2"/>
    <dgm:cxn modelId="{17ECA8F8-3332-44C8-B5A1-B370BCF8AD13}" type="presParOf" srcId="{876AC1CF-333B-4214-814F-9E222B0BF19B}" destId="{FDCCFC45-2A48-4CE4-945F-62BC803553EF}" srcOrd="0" destOrd="0" presId="urn:microsoft.com/office/officeart/2005/8/layout/pyramid2"/>
    <dgm:cxn modelId="{FE08C20F-A73A-438D-BAC1-B7BC28C90AEE}" type="presParOf" srcId="{876AC1CF-333B-4214-814F-9E222B0BF19B}" destId="{011716F1-B967-4109-ADA2-0C676EA027B4}" srcOrd="1" destOrd="0" presId="urn:microsoft.com/office/officeart/2005/8/layout/pyramid2"/>
    <dgm:cxn modelId="{115EE2DB-6F25-44EE-9D56-2E3F3E880A5F}" type="presParOf" srcId="{876AC1CF-333B-4214-814F-9E222B0BF19B}" destId="{CB9D9F61-7EA6-46D7-A572-43D26C32DF91}" srcOrd="2" destOrd="0" presId="urn:microsoft.com/office/officeart/2005/8/layout/pyramid2"/>
    <dgm:cxn modelId="{76B81D43-EA0C-4401-80EB-8988EB22B034}" type="presParOf" srcId="{876AC1CF-333B-4214-814F-9E222B0BF19B}" destId="{7711A06D-9B6A-42A2-9E74-6429745E44D6}" srcOrd="3" destOrd="0" presId="urn:microsoft.com/office/officeart/2005/8/layout/pyramid2"/>
    <dgm:cxn modelId="{E28E214F-71F6-4540-8600-CEA8AA25E041}" type="presParOf" srcId="{876AC1CF-333B-4214-814F-9E222B0BF19B}" destId="{8A970540-52C6-4FEE-8500-6504CCA67B0C}" srcOrd="4" destOrd="0" presId="urn:microsoft.com/office/officeart/2005/8/layout/pyramid2"/>
    <dgm:cxn modelId="{AB215019-86F1-4092-ADBC-C93CD44FA16B}" type="presParOf" srcId="{876AC1CF-333B-4214-814F-9E222B0BF19B}" destId="{B41FA32A-B633-4EFD-93AF-227EFDB5DE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435977-1321-436D-B7A7-0106BC3D3CC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0A6BA24-AF9C-4BCC-8F10-51A2941EB32F}" type="pres">
      <dgm:prSet presAssocID="{19435977-1321-436D-B7A7-0106BC3D3CC5}" presName="compositeShape" presStyleCnt="0">
        <dgm:presLayoutVars>
          <dgm:dir/>
          <dgm:resizeHandles/>
        </dgm:presLayoutVars>
      </dgm:prSet>
      <dgm:spPr/>
    </dgm:pt>
  </dgm:ptLst>
  <dgm:cxnLst>
    <dgm:cxn modelId="{0D419182-1138-4639-90F3-03822EECCC81}" type="presOf" srcId="{19435977-1321-436D-B7A7-0106BC3D3CC5}" destId="{40A6BA24-AF9C-4BCC-8F10-51A2941EB32F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16D04-297F-4A6A-9A8E-740C8707B4B9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577827-EE46-4EEF-91A0-003CFED0CFB3}">
      <dgm:prSet phldrT="[Text]"/>
      <dgm:spPr/>
      <dgm:t>
        <a:bodyPr/>
        <a:lstStyle/>
        <a:p>
          <a:r>
            <a:rPr lang="en-US" dirty="0" smtClean="0"/>
            <a:t>Family Members </a:t>
          </a:r>
          <a:endParaRPr lang="en-US" dirty="0"/>
        </a:p>
      </dgm:t>
    </dgm:pt>
    <dgm:pt modelId="{CA6CDFB9-E5D7-4510-92E8-92FBA80F9B81}" type="parTrans" cxnId="{D734C12A-FB45-4250-A1AA-740C4756BD75}">
      <dgm:prSet/>
      <dgm:spPr/>
      <dgm:t>
        <a:bodyPr/>
        <a:lstStyle/>
        <a:p>
          <a:endParaRPr lang="en-US"/>
        </a:p>
      </dgm:t>
    </dgm:pt>
    <dgm:pt modelId="{C943B7F3-F09F-4C07-A02C-0C05531C92DA}" type="sibTrans" cxnId="{D734C12A-FB45-4250-A1AA-740C4756BD75}">
      <dgm:prSet/>
      <dgm:spPr/>
      <dgm:t>
        <a:bodyPr/>
        <a:lstStyle/>
        <a:p>
          <a:endParaRPr lang="en-US"/>
        </a:p>
      </dgm:t>
    </dgm:pt>
    <dgm:pt modelId="{BFFA79C6-6C26-489C-A983-2DA5972EF872}">
      <dgm:prSet phldrT="[Text]"/>
      <dgm:spPr/>
      <dgm:t>
        <a:bodyPr/>
        <a:lstStyle/>
        <a:p>
          <a:r>
            <a:rPr lang="en-US" dirty="0" smtClean="0"/>
            <a:t>Deacons</a:t>
          </a:r>
          <a:endParaRPr lang="en-US" dirty="0"/>
        </a:p>
      </dgm:t>
    </dgm:pt>
    <dgm:pt modelId="{CF131C2A-1D15-44F3-91DB-873963AF7611}" type="parTrans" cxnId="{BD5BF98E-A9A2-40DA-BA3E-0AE782BF7953}">
      <dgm:prSet/>
      <dgm:spPr/>
      <dgm:t>
        <a:bodyPr/>
        <a:lstStyle/>
        <a:p>
          <a:endParaRPr lang="en-US"/>
        </a:p>
      </dgm:t>
    </dgm:pt>
    <dgm:pt modelId="{2B473BCB-A397-41CF-8384-5225AE0F0491}" type="sibTrans" cxnId="{BD5BF98E-A9A2-40DA-BA3E-0AE782BF7953}">
      <dgm:prSet/>
      <dgm:spPr/>
      <dgm:t>
        <a:bodyPr/>
        <a:lstStyle/>
        <a:p>
          <a:endParaRPr lang="en-US"/>
        </a:p>
      </dgm:t>
    </dgm:pt>
    <dgm:pt modelId="{9452181E-FAB1-4122-9CEB-1DE5CA84E037}">
      <dgm:prSet phldrT="[Text]"/>
      <dgm:spPr/>
      <dgm:t>
        <a:bodyPr/>
        <a:lstStyle/>
        <a:p>
          <a:r>
            <a:rPr lang="en-US" dirty="0" smtClean="0"/>
            <a:t>New converts</a:t>
          </a:r>
          <a:endParaRPr lang="en-US" dirty="0"/>
        </a:p>
      </dgm:t>
    </dgm:pt>
    <dgm:pt modelId="{EB8C22EF-7EDA-4CAE-961F-0C52CCF1E7AE}" type="parTrans" cxnId="{78299C57-9B42-444D-8D06-87AA8A5C5F9F}">
      <dgm:prSet/>
      <dgm:spPr/>
      <dgm:t>
        <a:bodyPr/>
        <a:lstStyle/>
        <a:p>
          <a:endParaRPr lang="en-US"/>
        </a:p>
      </dgm:t>
    </dgm:pt>
    <dgm:pt modelId="{6FFD1EB5-56CC-407E-8827-F3BF4BD93E9F}" type="sibTrans" cxnId="{78299C57-9B42-444D-8D06-87AA8A5C5F9F}">
      <dgm:prSet/>
      <dgm:spPr/>
      <dgm:t>
        <a:bodyPr/>
        <a:lstStyle/>
        <a:p>
          <a:endParaRPr lang="en-US"/>
        </a:p>
      </dgm:t>
    </dgm:pt>
    <dgm:pt modelId="{1E69AA73-78C2-4EF5-A32B-3335B7E1E294}">
      <dgm:prSet phldrT="[Text]"/>
      <dgm:spPr/>
      <dgm:t>
        <a:bodyPr/>
        <a:lstStyle/>
        <a:p>
          <a:r>
            <a:rPr lang="en-US" dirty="0" smtClean="0"/>
            <a:t>Encouragers</a:t>
          </a:r>
          <a:endParaRPr lang="en-US" dirty="0"/>
        </a:p>
      </dgm:t>
    </dgm:pt>
    <dgm:pt modelId="{F9A33AB7-71F8-4190-93AE-5A49B60FB0EF}" type="parTrans" cxnId="{98C77095-0DAC-48DF-8BDD-2D284687F4DF}">
      <dgm:prSet/>
      <dgm:spPr/>
      <dgm:t>
        <a:bodyPr/>
        <a:lstStyle/>
        <a:p>
          <a:endParaRPr lang="en-US"/>
        </a:p>
      </dgm:t>
    </dgm:pt>
    <dgm:pt modelId="{6B44572A-1821-4243-B58A-BEF1D2FD4CFC}" type="sibTrans" cxnId="{98C77095-0DAC-48DF-8BDD-2D284687F4DF}">
      <dgm:prSet/>
      <dgm:spPr/>
      <dgm:t>
        <a:bodyPr/>
        <a:lstStyle/>
        <a:p>
          <a:endParaRPr lang="en-US"/>
        </a:p>
      </dgm:t>
    </dgm:pt>
    <dgm:pt modelId="{24001A38-F0F8-4356-BB54-411D4CAE36B2}">
      <dgm:prSet phldrT="[Text]"/>
      <dgm:spPr/>
      <dgm:t>
        <a:bodyPr/>
        <a:lstStyle/>
        <a:p>
          <a:r>
            <a:rPr lang="en-US" dirty="0" smtClean="0"/>
            <a:t>Shepherds</a:t>
          </a:r>
          <a:endParaRPr lang="en-US" dirty="0"/>
        </a:p>
      </dgm:t>
    </dgm:pt>
    <dgm:pt modelId="{AE270ECB-D56E-4294-9DAB-F0CBE1F27BA1}" type="parTrans" cxnId="{90BF6B72-3377-4A79-BCBF-7A8CE37543F4}">
      <dgm:prSet/>
      <dgm:spPr/>
      <dgm:t>
        <a:bodyPr/>
        <a:lstStyle/>
        <a:p>
          <a:endParaRPr lang="en-US"/>
        </a:p>
      </dgm:t>
    </dgm:pt>
    <dgm:pt modelId="{11F5002C-2010-4622-B164-E3A4A586161E}" type="sibTrans" cxnId="{90BF6B72-3377-4A79-BCBF-7A8CE37543F4}">
      <dgm:prSet/>
      <dgm:spPr/>
      <dgm:t>
        <a:bodyPr/>
        <a:lstStyle/>
        <a:p>
          <a:endParaRPr lang="en-US"/>
        </a:p>
      </dgm:t>
    </dgm:pt>
    <dgm:pt modelId="{6B879D43-0F42-4F38-A144-5B90D9FD1C48}">
      <dgm:prSet phldrT="[Text]"/>
      <dgm:spPr/>
      <dgm:t>
        <a:bodyPr/>
        <a:lstStyle/>
        <a:p>
          <a:r>
            <a:rPr lang="en-US" dirty="0" smtClean="0"/>
            <a:t>Teachers</a:t>
          </a:r>
          <a:endParaRPr lang="en-US" dirty="0"/>
        </a:p>
      </dgm:t>
    </dgm:pt>
    <dgm:pt modelId="{DE9B72C1-FA7F-4399-9233-D3024C83085E}" type="parTrans" cxnId="{1A4E05A1-6D70-40A8-8980-2B4F6F474553}">
      <dgm:prSet/>
      <dgm:spPr/>
      <dgm:t>
        <a:bodyPr/>
        <a:lstStyle/>
        <a:p>
          <a:endParaRPr lang="en-US"/>
        </a:p>
      </dgm:t>
    </dgm:pt>
    <dgm:pt modelId="{1375BDE9-28A6-4BB9-90DB-ACA5C9981248}" type="sibTrans" cxnId="{1A4E05A1-6D70-40A8-8980-2B4F6F474553}">
      <dgm:prSet/>
      <dgm:spPr/>
      <dgm:t>
        <a:bodyPr/>
        <a:lstStyle/>
        <a:p>
          <a:endParaRPr lang="en-US"/>
        </a:p>
      </dgm:t>
    </dgm:pt>
    <dgm:pt modelId="{8F328ABD-2222-4664-B48C-51942253BC29}" type="pres">
      <dgm:prSet presAssocID="{AC116D04-297F-4A6A-9A8E-740C8707B4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830434-CDA8-4513-972C-9A0682E0564F}" type="pres">
      <dgm:prSet presAssocID="{2E577827-EE46-4EEF-91A0-003CFED0CFB3}" presName="node" presStyleLbl="node1" presStyleIdx="0" presStyleCnt="6" custScaleX="273980" custScaleY="110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A546F-D825-4B46-BD07-BBA082CA394E}" type="pres">
      <dgm:prSet presAssocID="{2E577827-EE46-4EEF-91A0-003CFED0CFB3}" presName="spNode" presStyleCnt="0"/>
      <dgm:spPr/>
    </dgm:pt>
    <dgm:pt modelId="{89DFC31C-88A4-4561-A779-117E9C478408}" type="pres">
      <dgm:prSet presAssocID="{C943B7F3-F09F-4C07-A02C-0C05531C92D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B46E9E9F-91C3-4587-B871-87DC66248C4C}" type="pres">
      <dgm:prSet presAssocID="{BFFA79C6-6C26-489C-A983-2DA5972EF872}" presName="node" presStyleLbl="node1" presStyleIdx="1" presStyleCnt="6" custScaleX="227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0CBB5-2311-4081-97FA-767B8F79D155}" type="pres">
      <dgm:prSet presAssocID="{BFFA79C6-6C26-489C-A983-2DA5972EF872}" presName="spNode" presStyleCnt="0"/>
      <dgm:spPr/>
    </dgm:pt>
    <dgm:pt modelId="{E9947D4C-F7CD-4124-9859-8DCE0282546F}" type="pres">
      <dgm:prSet presAssocID="{2B473BCB-A397-41CF-8384-5225AE0F0491}" presName="sibTrans" presStyleLbl="sibTrans1D1" presStyleIdx="1" presStyleCnt="6"/>
      <dgm:spPr/>
      <dgm:t>
        <a:bodyPr/>
        <a:lstStyle/>
        <a:p>
          <a:endParaRPr lang="en-US"/>
        </a:p>
      </dgm:t>
    </dgm:pt>
    <dgm:pt modelId="{6401841C-2177-453F-9000-1610AD03403B}" type="pres">
      <dgm:prSet presAssocID="{9452181E-FAB1-4122-9CEB-1DE5CA84E037}" presName="node" presStyleLbl="node1" presStyleIdx="2" presStyleCnt="6" custScaleX="207831" custRadScaleRad="109944" custRadScaleInc="-93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F1D43-0C68-46A6-8D43-FF2F3E5D3AB0}" type="pres">
      <dgm:prSet presAssocID="{9452181E-FAB1-4122-9CEB-1DE5CA84E037}" presName="spNode" presStyleCnt="0"/>
      <dgm:spPr/>
    </dgm:pt>
    <dgm:pt modelId="{57901F55-7059-4A6F-8F77-567849D3374F}" type="pres">
      <dgm:prSet presAssocID="{6FFD1EB5-56CC-407E-8827-F3BF4BD93E9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380685F3-87D3-44EA-8F5E-86C300B1B21D}" type="pres">
      <dgm:prSet presAssocID="{1E69AA73-78C2-4EF5-A32B-3335B7E1E294}" presName="node" presStyleLbl="node1" presStyleIdx="3" presStyleCnt="6" custScaleX="262902" custRadScaleRad="85388" custRadScaleInc="5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3F70A-BCEF-4D82-B884-53A95ACA036F}" type="pres">
      <dgm:prSet presAssocID="{1E69AA73-78C2-4EF5-A32B-3335B7E1E294}" presName="spNode" presStyleCnt="0"/>
      <dgm:spPr/>
    </dgm:pt>
    <dgm:pt modelId="{F903D462-0DE7-4FE2-868F-5738A1F5B4AA}" type="pres">
      <dgm:prSet presAssocID="{6B44572A-1821-4243-B58A-BEF1D2FD4CFC}" presName="sibTrans" presStyleLbl="sibTrans1D1" presStyleIdx="3" presStyleCnt="6"/>
      <dgm:spPr/>
      <dgm:t>
        <a:bodyPr/>
        <a:lstStyle/>
        <a:p>
          <a:endParaRPr lang="en-US"/>
        </a:p>
      </dgm:t>
    </dgm:pt>
    <dgm:pt modelId="{B6C008AA-601F-42CC-8BA4-AEDCEAFC7BE5}" type="pres">
      <dgm:prSet presAssocID="{24001A38-F0F8-4356-BB54-411D4CAE36B2}" presName="node" presStyleLbl="node1" presStyleIdx="4" presStyleCnt="6" custScaleX="178368" custRadScaleRad="100971" custRadScaleInc="74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62C71-8307-4613-9E46-EEA5502B541A}" type="pres">
      <dgm:prSet presAssocID="{24001A38-F0F8-4356-BB54-411D4CAE36B2}" presName="spNode" presStyleCnt="0"/>
      <dgm:spPr/>
    </dgm:pt>
    <dgm:pt modelId="{5E14980D-B18E-4E97-BDB6-D731F74E91D6}" type="pres">
      <dgm:prSet presAssocID="{11F5002C-2010-4622-B164-E3A4A586161E}" presName="sibTrans" presStyleLbl="sibTrans1D1" presStyleIdx="4" presStyleCnt="6"/>
      <dgm:spPr/>
      <dgm:t>
        <a:bodyPr/>
        <a:lstStyle/>
        <a:p>
          <a:endParaRPr lang="en-US"/>
        </a:p>
      </dgm:t>
    </dgm:pt>
    <dgm:pt modelId="{013163AB-E771-475C-99A9-208DDED8E59B}" type="pres">
      <dgm:prSet presAssocID="{6B879D43-0F42-4F38-A144-5B90D9FD1C48}" presName="node" presStyleLbl="node1" presStyleIdx="5" presStyleCnt="6" custScaleX="165803" custRadScaleRad="114186" custRadScaleInc="-41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5234E-70A0-4CC6-99B3-1ED2B41E2BE3}" type="pres">
      <dgm:prSet presAssocID="{6B879D43-0F42-4F38-A144-5B90D9FD1C48}" presName="spNode" presStyleCnt="0"/>
      <dgm:spPr/>
    </dgm:pt>
    <dgm:pt modelId="{D42F1DC4-62E0-4127-91CD-E8546095A335}" type="pres">
      <dgm:prSet presAssocID="{1375BDE9-28A6-4BB9-90DB-ACA5C9981248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BD5BF98E-A9A2-40DA-BA3E-0AE782BF7953}" srcId="{AC116D04-297F-4A6A-9A8E-740C8707B4B9}" destId="{BFFA79C6-6C26-489C-A983-2DA5972EF872}" srcOrd="1" destOrd="0" parTransId="{CF131C2A-1D15-44F3-91DB-873963AF7611}" sibTransId="{2B473BCB-A397-41CF-8384-5225AE0F0491}"/>
    <dgm:cxn modelId="{DB308E2A-E3A8-469D-9F48-096C0D4BEC99}" type="presOf" srcId="{BFFA79C6-6C26-489C-A983-2DA5972EF872}" destId="{B46E9E9F-91C3-4587-B871-87DC66248C4C}" srcOrd="0" destOrd="0" presId="urn:microsoft.com/office/officeart/2005/8/layout/cycle6"/>
    <dgm:cxn modelId="{78299C57-9B42-444D-8D06-87AA8A5C5F9F}" srcId="{AC116D04-297F-4A6A-9A8E-740C8707B4B9}" destId="{9452181E-FAB1-4122-9CEB-1DE5CA84E037}" srcOrd="2" destOrd="0" parTransId="{EB8C22EF-7EDA-4CAE-961F-0C52CCF1E7AE}" sibTransId="{6FFD1EB5-56CC-407E-8827-F3BF4BD93E9F}"/>
    <dgm:cxn modelId="{156B03BB-EF47-4E5A-897D-9A87ACD8664D}" type="presOf" srcId="{9452181E-FAB1-4122-9CEB-1DE5CA84E037}" destId="{6401841C-2177-453F-9000-1610AD03403B}" srcOrd="0" destOrd="0" presId="urn:microsoft.com/office/officeart/2005/8/layout/cycle6"/>
    <dgm:cxn modelId="{A2810DAC-07BF-4CBA-8614-C1F949615EE7}" type="presOf" srcId="{2B473BCB-A397-41CF-8384-5225AE0F0491}" destId="{E9947D4C-F7CD-4124-9859-8DCE0282546F}" srcOrd="0" destOrd="0" presId="urn:microsoft.com/office/officeart/2005/8/layout/cycle6"/>
    <dgm:cxn modelId="{8400DD85-4D98-49CB-89C7-9BA1E4A720C8}" type="presOf" srcId="{C943B7F3-F09F-4C07-A02C-0C05531C92DA}" destId="{89DFC31C-88A4-4561-A779-117E9C478408}" srcOrd="0" destOrd="0" presId="urn:microsoft.com/office/officeart/2005/8/layout/cycle6"/>
    <dgm:cxn modelId="{EFE05626-E016-42FC-8EC3-3C6F0ED33125}" type="presOf" srcId="{6FFD1EB5-56CC-407E-8827-F3BF4BD93E9F}" destId="{57901F55-7059-4A6F-8F77-567849D3374F}" srcOrd="0" destOrd="0" presId="urn:microsoft.com/office/officeart/2005/8/layout/cycle6"/>
    <dgm:cxn modelId="{E34234A3-0C94-4FD6-A3A5-C63C44374CC1}" type="presOf" srcId="{1E69AA73-78C2-4EF5-A32B-3335B7E1E294}" destId="{380685F3-87D3-44EA-8F5E-86C300B1B21D}" srcOrd="0" destOrd="0" presId="urn:microsoft.com/office/officeart/2005/8/layout/cycle6"/>
    <dgm:cxn modelId="{E0732730-0AE0-40D9-9675-47AD482A23B3}" type="presOf" srcId="{6B44572A-1821-4243-B58A-BEF1D2FD4CFC}" destId="{F903D462-0DE7-4FE2-868F-5738A1F5B4AA}" srcOrd="0" destOrd="0" presId="urn:microsoft.com/office/officeart/2005/8/layout/cycle6"/>
    <dgm:cxn modelId="{D7634DCE-387D-4A08-81C2-632000964BE0}" type="presOf" srcId="{11F5002C-2010-4622-B164-E3A4A586161E}" destId="{5E14980D-B18E-4E97-BDB6-D731F74E91D6}" srcOrd="0" destOrd="0" presId="urn:microsoft.com/office/officeart/2005/8/layout/cycle6"/>
    <dgm:cxn modelId="{98C77095-0DAC-48DF-8BDD-2D284687F4DF}" srcId="{AC116D04-297F-4A6A-9A8E-740C8707B4B9}" destId="{1E69AA73-78C2-4EF5-A32B-3335B7E1E294}" srcOrd="3" destOrd="0" parTransId="{F9A33AB7-71F8-4190-93AE-5A49B60FB0EF}" sibTransId="{6B44572A-1821-4243-B58A-BEF1D2FD4CFC}"/>
    <dgm:cxn modelId="{36D9059D-72B5-4B1D-AC9B-DE65C38B312D}" type="presOf" srcId="{6B879D43-0F42-4F38-A144-5B90D9FD1C48}" destId="{013163AB-E771-475C-99A9-208DDED8E59B}" srcOrd="0" destOrd="0" presId="urn:microsoft.com/office/officeart/2005/8/layout/cycle6"/>
    <dgm:cxn modelId="{6DF23B87-7F94-4761-93BD-A1825AE10A68}" type="presOf" srcId="{AC116D04-297F-4A6A-9A8E-740C8707B4B9}" destId="{8F328ABD-2222-4664-B48C-51942253BC29}" srcOrd="0" destOrd="0" presId="urn:microsoft.com/office/officeart/2005/8/layout/cycle6"/>
    <dgm:cxn modelId="{90BF6B72-3377-4A79-BCBF-7A8CE37543F4}" srcId="{AC116D04-297F-4A6A-9A8E-740C8707B4B9}" destId="{24001A38-F0F8-4356-BB54-411D4CAE36B2}" srcOrd="4" destOrd="0" parTransId="{AE270ECB-D56E-4294-9DAB-F0CBE1F27BA1}" sibTransId="{11F5002C-2010-4622-B164-E3A4A586161E}"/>
    <dgm:cxn modelId="{3080A3E8-6ED7-4D20-8309-181517E44E4D}" type="presOf" srcId="{1375BDE9-28A6-4BB9-90DB-ACA5C9981248}" destId="{D42F1DC4-62E0-4127-91CD-E8546095A335}" srcOrd="0" destOrd="0" presId="urn:microsoft.com/office/officeart/2005/8/layout/cycle6"/>
    <dgm:cxn modelId="{D734C12A-FB45-4250-A1AA-740C4756BD75}" srcId="{AC116D04-297F-4A6A-9A8E-740C8707B4B9}" destId="{2E577827-EE46-4EEF-91A0-003CFED0CFB3}" srcOrd="0" destOrd="0" parTransId="{CA6CDFB9-E5D7-4510-92E8-92FBA80F9B81}" sibTransId="{C943B7F3-F09F-4C07-A02C-0C05531C92DA}"/>
    <dgm:cxn modelId="{B079502E-AA78-4358-B6A9-2A7626D3528A}" type="presOf" srcId="{2E577827-EE46-4EEF-91A0-003CFED0CFB3}" destId="{90830434-CDA8-4513-972C-9A0682E0564F}" srcOrd="0" destOrd="0" presId="urn:microsoft.com/office/officeart/2005/8/layout/cycle6"/>
    <dgm:cxn modelId="{38D77349-D5A1-4ED4-95A7-8DAE0D4354AE}" type="presOf" srcId="{24001A38-F0F8-4356-BB54-411D4CAE36B2}" destId="{B6C008AA-601F-42CC-8BA4-AEDCEAFC7BE5}" srcOrd="0" destOrd="0" presId="urn:microsoft.com/office/officeart/2005/8/layout/cycle6"/>
    <dgm:cxn modelId="{1A4E05A1-6D70-40A8-8980-2B4F6F474553}" srcId="{AC116D04-297F-4A6A-9A8E-740C8707B4B9}" destId="{6B879D43-0F42-4F38-A144-5B90D9FD1C48}" srcOrd="5" destOrd="0" parTransId="{DE9B72C1-FA7F-4399-9233-D3024C83085E}" sibTransId="{1375BDE9-28A6-4BB9-90DB-ACA5C9981248}"/>
    <dgm:cxn modelId="{7A43F670-E9AA-4DBC-9206-5DDBA129D1BF}" type="presParOf" srcId="{8F328ABD-2222-4664-B48C-51942253BC29}" destId="{90830434-CDA8-4513-972C-9A0682E0564F}" srcOrd="0" destOrd="0" presId="urn:microsoft.com/office/officeart/2005/8/layout/cycle6"/>
    <dgm:cxn modelId="{4B93446B-F0DE-4B7F-A68F-689B0B43B466}" type="presParOf" srcId="{8F328ABD-2222-4664-B48C-51942253BC29}" destId="{3FDA546F-D825-4B46-BD07-BBA082CA394E}" srcOrd="1" destOrd="0" presId="urn:microsoft.com/office/officeart/2005/8/layout/cycle6"/>
    <dgm:cxn modelId="{8471894F-B8B4-4904-BDD5-2CA2D60BDA3C}" type="presParOf" srcId="{8F328ABD-2222-4664-B48C-51942253BC29}" destId="{89DFC31C-88A4-4561-A779-117E9C478408}" srcOrd="2" destOrd="0" presId="urn:microsoft.com/office/officeart/2005/8/layout/cycle6"/>
    <dgm:cxn modelId="{DBA5BBA8-ADF9-4ADC-84FB-8BE80A967142}" type="presParOf" srcId="{8F328ABD-2222-4664-B48C-51942253BC29}" destId="{B46E9E9F-91C3-4587-B871-87DC66248C4C}" srcOrd="3" destOrd="0" presId="urn:microsoft.com/office/officeart/2005/8/layout/cycle6"/>
    <dgm:cxn modelId="{4FBF9229-ED62-454E-A184-545633287B11}" type="presParOf" srcId="{8F328ABD-2222-4664-B48C-51942253BC29}" destId="{A0D0CBB5-2311-4081-97FA-767B8F79D155}" srcOrd="4" destOrd="0" presId="urn:microsoft.com/office/officeart/2005/8/layout/cycle6"/>
    <dgm:cxn modelId="{11E7DE03-1A56-40CD-954E-53A581193261}" type="presParOf" srcId="{8F328ABD-2222-4664-B48C-51942253BC29}" destId="{E9947D4C-F7CD-4124-9859-8DCE0282546F}" srcOrd="5" destOrd="0" presId="urn:microsoft.com/office/officeart/2005/8/layout/cycle6"/>
    <dgm:cxn modelId="{6EA54416-FCC5-4B37-B67E-AC9FB7470500}" type="presParOf" srcId="{8F328ABD-2222-4664-B48C-51942253BC29}" destId="{6401841C-2177-453F-9000-1610AD03403B}" srcOrd="6" destOrd="0" presId="urn:microsoft.com/office/officeart/2005/8/layout/cycle6"/>
    <dgm:cxn modelId="{7AFD46E0-371E-424E-8443-AB2519C82195}" type="presParOf" srcId="{8F328ABD-2222-4664-B48C-51942253BC29}" destId="{AD7F1D43-0C68-46A6-8D43-FF2F3E5D3AB0}" srcOrd="7" destOrd="0" presId="urn:microsoft.com/office/officeart/2005/8/layout/cycle6"/>
    <dgm:cxn modelId="{EB955212-0F37-4C0F-A376-CB2DDA66CE91}" type="presParOf" srcId="{8F328ABD-2222-4664-B48C-51942253BC29}" destId="{57901F55-7059-4A6F-8F77-567849D3374F}" srcOrd="8" destOrd="0" presId="urn:microsoft.com/office/officeart/2005/8/layout/cycle6"/>
    <dgm:cxn modelId="{982759C7-49A7-4E1E-90DC-F824ADC2E1DB}" type="presParOf" srcId="{8F328ABD-2222-4664-B48C-51942253BC29}" destId="{380685F3-87D3-44EA-8F5E-86C300B1B21D}" srcOrd="9" destOrd="0" presId="urn:microsoft.com/office/officeart/2005/8/layout/cycle6"/>
    <dgm:cxn modelId="{6F54A1B1-DE35-47DD-B2E0-C67CA2B00DC1}" type="presParOf" srcId="{8F328ABD-2222-4664-B48C-51942253BC29}" destId="{9D43F70A-BCEF-4D82-B884-53A95ACA036F}" srcOrd="10" destOrd="0" presId="urn:microsoft.com/office/officeart/2005/8/layout/cycle6"/>
    <dgm:cxn modelId="{5F9ED559-D0DA-4842-A256-209768B22629}" type="presParOf" srcId="{8F328ABD-2222-4664-B48C-51942253BC29}" destId="{F903D462-0DE7-4FE2-868F-5738A1F5B4AA}" srcOrd="11" destOrd="0" presId="urn:microsoft.com/office/officeart/2005/8/layout/cycle6"/>
    <dgm:cxn modelId="{2EB13851-8BE6-4500-BEBC-AA38DCFFEB41}" type="presParOf" srcId="{8F328ABD-2222-4664-B48C-51942253BC29}" destId="{B6C008AA-601F-42CC-8BA4-AEDCEAFC7BE5}" srcOrd="12" destOrd="0" presId="urn:microsoft.com/office/officeart/2005/8/layout/cycle6"/>
    <dgm:cxn modelId="{1A6D3724-92FB-4BC9-80A9-C43AFF256239}" type="presParOf" srcId="{8F328ABD-2222-4664-B48C-51942253BC29}" destId="{63562C71-8307-4613-9E46-EEA5502B541A}" srcOrd="13" destOrd="0" presId="urn:microsoft.com/office/officeart/2005/8/layout/cycle6"/>
    <dgm:cxn modelId="{DC28EA30-95D6-4329-98A0-BE65B3B5D59C}" type="presParOf" srcId="{8F328ABD-2222-4664-B48C-51942253BC29}" destId="{5E14980D-B18E-4E97-BDB6-D731F74E91D6}" srcOrd="14" destOrd="0" presId="urn:microsoft.com/office/officeart/2005/8/layout/cycle6"/>
    <dgm:cxn modelId="{C1CB3E5E-CA7E-43A1-BBD2-024001A79FE7}" type="presParOf" srcId="{8F328ABD-2222-4664-B48C-51942253BC29}" destId="{013163AB-E771-475C-99A9-208DDED8E59B}" srcOrd="15" destOrd="0" presId="urn:microsoft.com/office/officeart/2005/8/layout/cycle6"/>
    <dgm:cxn modelId="{3A563044-18EF-4169-8A78-88984D66858A}" type="presParOf" srcId="{8F328ABD-2222-4664-B48C-51942253BC29}" destId="{1E35234E-70A0-4CC6-99B3-1ED2B41E2BE3}" srcOrd="16" destOrd="0" presId="urn:microsoft.com/office/officeart/2005/8/layout/cycle6"/>
    <dgm:cxn modelId="{E312942B-6B5D-44B8-A3A9-44279C6F05FB}" type="presParOf" srcId="{8F328ABD-2222-4664-B48C-51942253BC29}" destId="{D42F1DC4-62E0-4127-91CD-E8546095A33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29460-AF52-4070-AF3E-CBAD387400A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09D64-A1FC-4E18-B089-6F3B5E845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7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9D64-A1FC-4E18-B089-6F3B5E84599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1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322CC-3192-467B-A6CB-6A7F549B4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D9073-5EB7-43B2-BE28-4B68E2EC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ED7C2-A1A9-49D7-BAEA-6D28A35B1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6B19-94A3-4DFD-BDF6-B5CFBD5C4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A80DA-D1AC-4104-8050-F7C3A92A3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7BCF0-740D-43B3-8226-9BAF77CF8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C0CC-99AC-401B-A3B4-3E5DE3727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6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FB24-964C-425E-8606-A4E79067B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956B-7614-4CC1-835B-EDEA4B483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83DEA-9FF7-433E-9C52-CA9162FC8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3F8E-EA85-4D0A-9545-C78F795F6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EAE4-89C9-485E-AECC-0631E6569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3920B-0580-4BB9-9B25-6E6327397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32261-DD6F-4A88-830D-63B63E75A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86D9A-789C-4395-A716-5873C3AF0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4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53C1D-63DF-49F7-A31C-F47B8B1F5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3D77-6435-418B-91E4-EAF0D205F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670C3-C8C4-4929-9875-AC32ADD9F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1B21D-B25F-43DB-A11E-A588AEA82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F1A7-7C7B-461D-99B0-71758FCEA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B7A05-0064-45E2-8EA1-57F08A631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377CB-5904-4947-B705-24020371C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23F8-89A8-4F71-8101-8F1C03831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5E8AB-4233-4A78-83BD-E1E1AA309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FC645-FF6F-4820-B548-F9AB0B108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74521-19FC-4F16-B04F-BF26A00D3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4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D4CE-797B-48F5-AA52-A7FA3EBD6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63452-C39A-4346-B6F3-05592E993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230B9-DCA9-4BB7-A34D-F382A59EA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30AE8-D0D5-4EBA-8D2D-D2A8211AA8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749E9-5536-4435-A55D-0F651F0073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E3BD0-B65A-459E-82E6-6FE06CD199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80F4-0399-4274-8D1B-CEE7D856F4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7B1C-F963-4316-8F22-A328E8455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FC2A6-79E6-4BF9-85F9-F2523E97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B7DD-9A7E-4326-8D6D-95A3F1C42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0DFA-CE94-40D1-860E-DCC412BCF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6D472-2A83-4435-8BC2-27E185B91C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D297A-6727-4B71-A137-2344C1853E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E4148-7FCA-4F8A-AEC1-78687CBC5C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CD034-9073-467C-B199-C002D4B23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1DE5-A820-4E5A-90D7-92F69F361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536C-01B4-4B12-9D02-CC30710519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C9C0-862E-4896-A847-FA9FF31702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8707-D29B-40C3-A0C2-8548C0EA7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6A28-0F79-41C0-9011-E7DA1DFC8B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1BD9-A678-47DE-9707-A6CEE42BF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31A24-4FFE-4F38-B63D-330A08F44F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699D3-3F3E-4645-85F3-4AABC4789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0C639-2646-4017-A267-862289EFB9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8FF8A-02BA-4826-8912-48B338AFBA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0F091-BA29-44A7-A389-62E3404A2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F241-CCCD-4351-8732-E3E95DE10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76E41-CDE9-4518-AA9C-18FE6E1DEC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C850E-B4FE-4E91-A794-2094CF1118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398A-0252-428F-A74B-B857B0327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3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71B32-E25B-4BBD-AD0B-A58AEAF73D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5319-9416-4B0E-B862-08CBD3DF87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BDAAB-CB19-4421-9F67-0047D1663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D16F7-1A46-4E8B-AAEA-643FD9C9C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9879-F6FF-483E-9EA7-4E86971F64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10C31-ABC9-4173-9FFE-EF3A1BC38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0F48-6C53-4E12-A9AF-B5D333AAB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322CC-3192-467B-A6CB-6A7F549B4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EAE4-89C9-485E-AECC-0631E6569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23F8-89A8-4F71-8101-8F1C038314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31E7A-06AD-4010-B70D-4FAC028A3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7B1C-F963-4316-8F22-A328E8455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8707-D29B-40C3-A0C2-8548C0EA7F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398A-0252-428F-A74B-B857B0327B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31E7A-06AD-4010-B70D-4FAC028A31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422E-8F2C-46F9-B41C-905E173681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62E4-B12E-4756-8AEB-89EC509B7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D9073-5EB7-43B2-BE28-4B68E2ECAA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ED7C2-A1A9-49D7-BAEA-6D28A35B18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BF-F49E-4AE7-8C27-DF98F38ED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51039-9A35-4871-92F5-8742465EE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422E-8F2C-46F9-B41C-905E17368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B5B4-4550-4212-8E72-4EBEFAC4D8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F54FB-AD0F-4312-AB16-96177A3E68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B82CF-698F-417F-B82A-2EE3E2BF18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CFCD-88D4-44E7-98FD-F623D2CCBC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FAA21-D62C-454F-BE98-AF1B82CB1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22E73-E540-421B-A64B-1D83A0AF9D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F3C2C-CF3F-4071-8128-58C141768E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B83F-30BD-4279-8E7F-B53F416C87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4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5B7C4-E7D4-4C5A-ABE9-7E7C440E8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62E4-B12E-4756-8AEB-89EC509B7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4F560BE-1203-446B-90A1-BA15489F1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5" descr="vision the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09A540B-B85A-4CAF-B2B5-D0F0D6B81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18" descr="vision the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C786E4-FDAA-458F-9C4F-F43968A06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3" descr="vision the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C3BFA03-89F2-4F67-8737-BD22D964C1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53" descr="renewing your mind about leadership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1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6B46B5F-96A3-469D-AE28-57AE33F8B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158" descr="renewing your mind about leadership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9231765-27C0-4E0D-A0DF-391228B43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90" descr="renewing your mind about leadership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4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4F560BE-1203-446B-90A1-BA15489F1A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15" descr="vision the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0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043D7B01-3AA0-4F54-AF60-030E60E25B5E}" type="slidenum">
              <a:rPr lang="en-US" smtClean="0">
                <a:solidFill>
                  <a:srgbClr val="000000"/>
                </a:solidFill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8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992" y="152400"/>
            <a:ext cx="8763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Risk-takers, Care-takers, &amp;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Under-takers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9667" y="5562600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the future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b="1" dirty="0" smtClean="0"/>
              <a:t>FELLOWSHIP VS. ISOLATION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8999"/>
          </a:xfrm>
          <a:ln>
            <a:solidFill>
              <a:srgbClr val="FFFF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JESUS: “By this the world may know that you are my disciples, by the love you show for each other” (</a:t>
            </a:r>
            <a:r>
              <a:rPr lang="en-US" sz="4400" b="1" dirty="0" err="1" smtClean="0"/>
              <a:t>Jn</a:t>
            </a:r>
            <a:r>
              <a:rPr lang="en-US" sz="4400" b="1" dirty="0" smtClean="0"/>
              <a:t> 13:34-35). 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6329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FFC000"/>
            </a:solidFill>
          </a:ln>
        </p:spPr>
        <p:txBody>
          <a:bodyPr/>
          <a:lstStyle/>
          <a:p>
            <a:r>
              <a:rPr lang="en-US" b="1" dirty="0" smtClean="0"/>
              <a:t>MISSION VS. MAINTENANCE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199"/>
          </a:xfrm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sz="4000" dirty="0" smtClean="0"/>
              <a:t>Jesus: “The kingdom of God is </a:t>
            </a:r>
            <a:r>
              <a:rPr lang="en-US" sz="4000" i="1" dirty="0" smtClean="0"/>
              <a:t>within</a:t>
            </a:r>
            <a:r>
              <a:rPr lang="en-US" sz="4000" dirty="0" smtClean="0"/>
              <a:t> you” (</a:t>
            </a:r>
            <a:r>
              <a:rPr lang="en-US" sz="4000" dirty="0" err="1" smtClean="0"/>
              <a:t>Lk</a:t>
            </a:r>
            <a:r>
              <a:rPr lang="en-US" sz="4000" dirty="0" smtClean="0"/>
              <a:t> 17:20)! </a:t>
            </a:r>
          </a:p>
          <a:p>
            <a:r>
              <a:rPr lang="en-US" sz="4000" dirty="0" smtClean="0"/>
              <a:t>The fruit of the spirit = realities of kingdom rule (Gal 5: 22-25)!</a:t>
            </a:r>
          </a:p>
          <a:p>
            <a:r>
              <a:rPr lang="en-US" sz="4000" dirty="0" smtClean="0"/>
              <a:t>Pray: “</a:t>
            </a:r>
            <a:r>
              <a:rPr lang="en-US" sz="4000" i="1" dirty="0" smtClean="0"/>
              <a:t>Thy kingdom come…”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878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249362"/>
          </a:xfrm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/>
              <a:t>INVOLVEMENT VS. INACTIVITY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10600" cy="4267200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sz="4000" dirty="0" smtClean="0"/>
              <a:t>God appointed leaders to “</a:t>
            </a:r>
            <a:r>
              <a:rPr lang="en-US" sz="4000" b="1" dirty="0" smtClean="0"/>
              <a:t>equip the saints</a:t>
            </a:r>
            <a:r>
              <a:rPr lang="en-US" sz="4000" dirty="0" smtClean="0"/>
              <a:t> for the work of ministry”  (Eph 4:11).</a:t>
            </a:r>
          </a:p>
          <a:p>
            <a:r>
              <a:rPr lang="en-US" sz="4000" dirty="0" smtClean="0"/>
              <a:t>God expects “</a:t>
            </a:r>
            <a:r>
              <a:rPr lang="en-US" sz="4000" b="1" dirty="0" smtClean="0"/>
              <a:t>every joint to fill its several part</a:t>
            </a:r>
            <a:r>
              <a:rPr lang="en-US" sz="4000" dirty="0" smtClean="0"/>
              <a:t>” (</a:t>
            </a:r>
            <a:r>
              <a:rPr lang="en-US" sz="4000" dirty="0" err="1" smtClean="0"/>
              <a:t>Eph</a:t>
            </a:r>
            <a:r>
              <a:rPr lang="en-US" sz="4000" dirty="0" smtClean="0"/>
              <a:t> 4:16).</a:t>
            </a:r>
          </a:p>
          <a:p>
            <a:r>
              <a:rPr lang="en-US" sz="4000" dirty="0" smtClean="0"/>
              <a:t>The church = “the called out body.” </a:t>
            </a:r>
          </a:p>
        </p:txBody>
      </p:sp>
    </p:spTree>
    <p:extLst>
      <p:ext uri="{BB962C8B-B14F-4D97-AF65-F5344CB8AC3E}">
        <p14:creationId xmlns:p14="http://schemas.microsoft.com/office/powerpoint/2010/main" val="8544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sz="5400" b="1" dirty="0" smtClean="0"/>
              <a:t>PYRAMID OF POWER?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602567"/>
              </p:ext>
            </p:extLst>
          </p:nvPr>
        </p:nvGraphicFramePr>
        <p:xfrm>
          <a:off x="381000" y="16764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9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676400"/>
          </a:xfrm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sz="5400" b="1" dirty="0" smtClean="0"/>
              <a:t>CIRCLE OF CARING FELLOWSHIP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406944"/>
              </p:ext>
            </p:extLst>
          </p:nvPr>
        </p:nvGraphicFramePr>
        <p:xfrm>
          <a:off x="381000" y="19050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5168729"/>
              </p:ext>
            </p:extLst>
          </p:nvPr>
        </p:nvGraphicFramePr>
        <p:xfrm>
          <a:off x="14478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7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/>
              <a:t>THERMOSTATS VS. THERMOMETERS</a:t>
            </a:r>
            <a:endParaRPr lang="en-US" b="1" dirty="0"/>
          </a:p>
        </p:txBody>
      </p:sp>
      <p:pic>
        <p:nvPicPr>
          <p:cNvPr id="15362" name="Picture 2" descr="C:\Documents and Settings\Brent Hunter.BRENT\Local Settings\Temporary Internet Files\Content.IE5\49GCDZZY\MP90040936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429000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Brent Hunter.BRENT\Local Settings\Temporary Internet Files\Content.IE5\8FF6ZPVA\MP9003058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4090416" cy="41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/>
              <a:t>Jesus: NO PLACE FOR NEUTRALITY!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8600" y="1828800"/>
            <a:ext cx="4800600" cy="415376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“He that is not with me is against me, he that gathers not with me, scatters abroad.” (Matt 12:30)</a:t>
            </a:r>
            <a:endParaRPr lang="en-US" sz="4000" dirty="0"/>
          </a:p>
        </p:txBody>
      </p:sp>
      <p:pic>
        <p:nvPicPr>
          <p:cNvPr id="18434" name="Picture 2" descr="C:\Documents and Settings\Brent Hunter.BRENT\Local Settings\Temporary Internet Files\Content.IE5\8FF6ZPVA\MP90040013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009900" cy="43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/>
              <a:t>THERMOSTATS VS. THERMOMETERS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600201"/>
            <a:ext cx="4419600" cy="415376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“There is only one thing necessary for evil to triumph and that is for good men and women to stand by and do nothing.”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2667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4876800"/>
            <a:ext cx="358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Edmond Burke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8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/>
              <a:t>TWO CHOICES: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  LIGHT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DARKNESS</a:t>
            </a:r>
            <a:endParaRPr lang="en-US" sz="4400" dirty="0"/>
          </a:p>
        </p:txBody>
      </p:sp>
      <p:pic>
        <p:nvPicPr>
          <p:cNvPr id="17410" name="Picture 2" descr="C:\Documents and Settings\Brent Hunter.BRENT\Local Settings\Temporary Internet Files\Content.IE5\ID442VB2\MC91021639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86000"/>
            <a:ext cx="45148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ocuments and Settings\Brent Hunter.BRENT\Local Settings\Temporary Internet Files\Content.IE5\Q9SSIUUP\MC90044467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47900"/>
            <a:ext cx="33528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914400"/>
            <a:ext cx="6400800" cy="1600200"/>
          </a:xfrm>
          <a:solidFill>
            <a:srgbClr val="FFC000"/>
          </a:solidFill>
          <a:ln w="28575">
            <a:solidFill>
              <a:srgbClr val="000066"/>
            </a:solidFill>
          </a:ln>
        </p:spPr>
        <p:txBody>
          <a:bodyPr/>
          <a:lstStyle/>
          <a:p>
            <a:pPr eaLnBrk="1" hangingPunct="1"/>
            <a:r>
              <a:rPr lang="en-US" sz="4400" dirty="0" smtClean="0"/>
              <a:t>FOUR KEYS TO VISIONARY THINKING</a:t>
            </a:r>
          </a:p>
        </p:txBody>
      </p:sp>
    </p:spTree>
    <p:extLst>
      <p:ext uri="{BB962C8B-B14F-4D97-AF65-F5344CB8AC3E}">
        <p14:creationId xmlns:p14="http://schemas.microsoft.com/office/powerpoint/2010/main" val="2706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FAMOUS BIBLE RISK-TAKERS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004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JESUS &amp; MOSES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PETER,  ANDREW, JAMES, AND JOHN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APOSTLE PAUL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Welcome13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0999" y="2967335"/>
            <a:ext cx="7301999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>
                  <a:solidFill>
                    <a:srgbClr val="FFFF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Dreaming the Dream</a:t>
            </a:r>
          </a:p>
          <a:p>
            <a:pPr algn="ctr"/>
            <a:r>
              <a:rPr lang="en-US" sz="5400" b="1" spc="150" dirty="0" smtClean="0">
                <a:ln w="11430">
                  <a:solidFill>
                    <a:srgbClr val="FFFF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Seeing the Vision</a:t>
            </a:r>
            <a:endParaRPr lang="en-US" sz="5400" b="1" spc="150" dirty="0">
              <a:ln w="11430">
                <a:solidFill>
                  <a:srgbClr val="FFFF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08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VOCABULARY DIFFERS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1242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Care-takers = “We’ve never done it that way before.”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Undertakers = “Good idea, BUT . . .”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VOCABULARY DIFFERS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1242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Visionaries – “This is the right thing to do so we will find a way.”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“What would Jesus do?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992" y="152400"/>
            <a:ext cx="8763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makes the difference?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9667" y="5562600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the future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1450" y="2362200"/>
            <a:ext cx="8938592" cy="1447799"/>
          </a:xfrm>
          <a:solidFill>
            <a:schemeClr val="bg1"/>
          </a:solidFill>
          <a:ln>
            <a:solidFill>
              <a:srgbClr val="006666"/>
            </a:solidFill>
          </a:ln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A Grateful appreciation of </a:t>
            </a:r>
            <a:r>
              <a:rPr lang="en-US" sz="3600" i="1" dirty="0" smtClean="0">
                <a:solidFill>
                  <a:srgbClr val="FF0000"/>
                </a:solidFill>
              </a:rPr>
              <a:t>what has been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 </a:t>
            </a:r>
            <a:r>
              <a:rPr lang="en-US" sz="3600" b="1" dirty="0" smtClean="0">
                <a:solidFill>
                  <a:srgbClr val="FF0000"/>
                </a:solidFill>
              </a:rPr>
              <a:t>Realistic Dream </a:t>
            </a:r>
            <a:r>
              <a:rPr lang="en-US" sz="3600" dirty="0" smtClean="0">
                <a:solidFill>
                  <a:srgbClr val="FF0000"/>
                </a:solidFill>
              </a:rPr>
              <a:t>of </a:t>
            </a:r>
            <a:r>
              <a:rPr lang="en-US" sz="3600" i="1" dirty="0" smtClean="0">
                <a:solidFill>
                  <a:srgbClr val="FF0000"/>
                </a:solidFill>
              </a:rPr>
              <a:t>what could be.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9144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</a:p>
          <a:p>
            <a:pPr algn="ctr"/>
            <a:endParaRPr lang="en-US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KEYS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9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295400"/>
            <a:ext cx="6400800" cy="1600200"/>
          </a:xfrm>
          <a:solidFill>
            <a:srgbClr val="FFC000"/>
          </a:solidFill>
          <a:ln w="28575">
            <a:solidFill>
              <a:srgbClr val="000066"/>
            </a:solidFill>
          </a:ln>
        </p:spPr>
        <p:txBody>
          <a:bodyPr/>
          <a:lstStyle/>
          <a:p>
            <a:pPr eaLnBrk="1" hangingPunct="1"/>
            <a:r>
              <a:rPr lang="en-US" sz="4400" dirty="0" smtClean="0"/>
              <a:t>FOUR KEYS TO VISIONARY THINKING</a:t>
            </a:r>
          </a:p>
        </p:txBody>
      </p:sp>
    </p:spTree>
    <p:extLst>
      <p:ext uri="{BB962C8B-B14F-4D97-AF65-F5344CB8AC3E}">
        <p14:creationId xmlns:p14="http://schemas.microsoft.com/office/powerpoint/2010/main" val="26803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b="1" dirty="0" smtClean="0"/>
              <a:t>FELLOWSHIP VS. ISOLATION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399"/>
          </a:xfrm>
          <a:ln>
            <a:solidFill>
              <a:srgbClr val="FFFF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 T.E.A.M =</a:t>
            </a:r>
          </a:p>
          <a:p>
            <a:r>
              <a:rPr lang="en-US" sz="4400" b="1" dirty="0" smtClean="0"/>
              <a:t>T</a:t>
            </a:r>
            <a:r>
              <a:rPr lang="en-US" sz="4400" dirty="0" smtClean="0"/>
              <a:t>OGETHER</a:t>
            </a:r>
          </a:p>
          <a:p>
            <a:r>
              <a:rPr lang="en-US" sz="4400" b="1" dirty="0" smtClean="0"/>
              <a:t>E</a:t>
            </a:r>
            <a:r>
              <a:rPr lang="en-US" sz="4400" dirty="0" smtClean="0"/>
              <a:t>VERYONE</a:t>
            </a:r>
          </a:p>
          <a:p>
            <a:r>
              <a:rPr lang="en-US" sz="4400" b="1" dirty="0" smtClean="0"/>
              <a:t>A</a:t>
            </a:r>
            <a:r>
              <a:rPr lang="en-US" sz="4400" dirty="0" smtClean="0"/>
              <a:t>CCOMPLISHES </a:t>
            </a:r>
          </a:p>
          <a:p>
            <a:r>
              <a:rPr lang="en-US" sz="4400" b="1" dirty="0" smtClean="0"/>
              <a:t>M</a:t>
            </a:r>
            <a:r>
              <a:rPr lang="en-US" sz="4400" dirty="0" smtClean="0"/>
              <a:t>ORE! </a:t>
            </a:r>
          </a:p>
        </p:txBody>
      </p:sp>
    </p:spTree>
    <p:extLst>
      <p:ext uri="{BB962C8B-B14F-4D97-AF65-F5344CB8AC3E}">
        <p14:creationId xmlns:p14="http://schemas.microsoft.com/office/powerpoint/2010/main" val="13184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b="1" dirty="0" smtClean="0"/>
              <a:t>FELLOWSHIP VS. ISOLATION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399"/>
          </a:xfrm>
          <a:ln>
            <a:solidFill>
              <a:srgbClr val="FFFF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 WE ALL ARE SERVANTS!</a:t>
            </a:r>
          </a:p>
          <a:p>
            <a:pPr marL="0" indent="0" algn="ctr">
              <a:buNone/>
            </a:pPr>
            <a:r>
              <a:rPr lang="en-US" sz="4400" dirty="0" smtClean="0"/>
              <a:t>(Matt 20:25-28)</a:t>
            </a:r>
          </a:p>
          <a:p>
            <a:pPr marL="0" indent="0" algn="ctr">
              <a:buNone/>
            </a:pPr>
            <a:r>
              <a:rPr lang="en-US" sz="4400" b="1" dirty="0" smtClean="0"/>
              <a:t>JESUS MODELED HUMBLE SERVANT LEADERSHIP</a:t>
            </a:r>
          </a:p>
          <a:p>
            <a:pPr marL="0" indent="0" algn="ctr">
              <a:buNone/>
            </a:pPr>
            <a:r>
              <a:rPr lang="en-US" sz="4400" dirty="0" smtClean="0"/>
              <a:t>Triumphal Entry (Matt 21)</a:t>
            </a:r>
          </a:p>
        </p:txBody>
      </p:sp>
    </p:spTree>
    <p:extLst>
      <p:ext uri="{BB962C8B-B14F-4D97-AF65-F5344CB8AC3E}">
        <p14:creationId xmlns:p14="http://schemas.microsoft.com/office/powerpoint/2010/main" val="29691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367</Words>
  <Application>Microsoft Office PowerPoint</Application>
  <PresentationFormat>On-screen Show (4:3)</PresentationFormat>
  <Paragraphs>65</Paragraphs>
  <Slides>20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Default Design</vt:lpstr>
      <vt:lpstr>Custom Design</vt:lpstr>
      <vt:lpstr>1_Custom Design</vt:lpstr>
      <vt:lpstr>1_Default Design</vt:lpstr>
      <vt:lpstr>2_Custom Design</vt:lpstr>
      <vt:lpstr>3_Custom Design</vt:lpstr>
      <vt:lpstr>2_Default Design</vt:lpstr>
      <vt:lpstr>Blank Presentation</vt:lpstr>
      <vt:lpstr>PowerPoint Presentation</vt:lpstr>
      <vt:lpstr>FAMOUS BIBLE RISK-TAKERS</vt:lpstr>
      <vt:lpstr>VOCABULARY DIFFERS</vt:lpstr>
      <vt:lpstr>VOCABULARY DIFFERS</vt:lpstr>
      <vt:lpstr>PowerPoint Presentation</vt:lpstr>
      <vt:lpstr>PowerPoint Presentation</vt:lpstr>
      <vt:lpstr>PowerPoint Presentation</vt:lpstr>
      <vt:lpstr>FELLOWSHIP VS. ISOLATION</vt:lpstr>
      <vt:lpstr>FELLOWSHIP VS. ISOLATION</vt:lpstr>
      <vt:lpstr>FELLOWSHIP VS. ISOLATION</vt:lpstr>
      <vt:lpstr>MISSION VS. MAINTENANCE</vt:lpstr>
      <vt:lpstr>INVOLVEMENT VS. INACTIVITY</vt:lpstr>
      <vt:lpstr>PYRAMID OF POWER?</vt:lpstr>
      <vt:lpstr>CIRCLE OF CARING FELLOWSHIP</vt:lpstr>
      <vt:lpstr>THERMOSTATS VS. THERMOMETERS</vt:lpstr>
      <vt:lpstr>Jesus: NO PLACE FOR NEUTRALITY!</vt:lpstr>
      <vt:lpstr>THERMOSTATS VS. THERMOMETERS</vt:lpstr>
      <vt:lpstr>TWO CHOICES: 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Test Account</cp:lastModifiedBy>
  <cp:revision>157</cp:revision>
  <dcterms:created xsi:type="dcterms:W3CDTF">2005-04-15T19:25:47Z</dcterms:created>
  <dcterms:modified xsi:type="dcterms:W3CDTF">2014-08-06T07:38:19Z</dcterms:modified>
</cp:coreProperties>
</file>