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67" r:id="rId14"/>
    <p:sldId id="277" r:id="rId15"/>
    <p:sldId id="256" r:id="rId16"/>
    <p:sldId id="259" r:id="rId17"/>
    <p:sldId id="257" r:id="rId18"/>
    <p:sldId id="260" r:id="rId19"/>
    <p:sldId id="263" r:id="rId20"/>
    <p:sldId id="265" r:id="rId21"/>
    <p:sldId id="264" r:id="rId22"/>
    <p:sldId id="261" r:id="rId23"/>
    <p:sldId id="268" r:id="rId24"/>
    <p:sldId id="269" r:id="rId25"/>
    <p:sldId id="270" r:id="rId26"/>
    <p:sldId id="266" r:id="rId27"/>
    <p:sldId id="271" r:id="rId28"/>
    <p:sldId id="258" r:id="rId29"/>
    <p:sldId id="272" r:id="rId30"/>
    <p:sldId id="273" r:id="rId31"/>
    <p:sldId id="274" r:id="rId32"/>
    <p:sldId id="275" r:id="rId33"/>
    <p:sldId id="279" r:id="rId34"/>
    <p:sldId id="27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589" autoAdjust="0"/>
    <p:restoredTop sz="94660"/>
  </p:normalViewPr>
  <p:slideViewPr>
    <p:cSldViewPr>
      <p:cViewPr varScale="1">
        <p:scale>
          <a:sx n="104" d="100"/>
          <a:sy n="104" d="100"/>
        </p:scale>
        <p:origin x="9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94E8-93BC-444D-A04C-2574BD1D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447C-B4A3-4AF3-8BAF-A3FD7D754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A196-5F6F-4984-A0C0-1B836EA3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CCD1-6A21-4577-84B5-5C64848C4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507B-71E8-466E-B85F-BCA7C36AC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6150-CEBC-48C5-B0A1-55B86C03C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2B007-CEAC-4BD3-B98E-7A9C604C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C33-EA23-49F0-8431-9A5DA4EB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D444-A9D0-46D2-8BA2-56C7161FD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7790-BA5D-49F8-9FCB-812D0BF32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CD28-5D9A-4072-84C0-B723F04B5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D3E3-037C-4B01-A286-AE3403C93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8A56-19BA-437E-9A90-06C527321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E5FE4-6591-447F-9B8A-777EA6CBF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8F30-718A-4092-A9BB-C070C28AE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9021-6E7F-4F5C-AC3F-ABA4B95B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FC56-D961-4F6C-B4D0-ADCF6688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C591-8A5A-4F65-A2EA-382DB2416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F978-77FC-4460-9D98-C964D24B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4E6FE-D97B-43AD-997C-CF5D9358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89B2-8347-41FF-A793-3C99BB2EF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433A4-7E38-4EFA-AD8E-E0A3E3981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4A35-12F8-422D-AB79-77D64CD1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3C8D-4B01-4EF1-8A3E-234D4E2D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921A-B911-4040-8969-CEE4F9072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B937-9689-447A-8396-7914D6C7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A1A-9370-45A0-AD8A-45969419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CD06-0C5A-4DC5-940D-D9334EFF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792A-C348-4A61-A72F-3B1FD41E4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D5ED-BB5B-418E-B5C7-A0155740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8D1C-E2BD-4B1C-BBEA-CE65DB56D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9756-C236-4A9F-93BD-8A89682DD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34FE-5A40-4B80-AE6D-D0C9BE891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CBFC-655B-4E89-84A5-F02C87E3E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19AD-3928-463A-9523-84C9F2C73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B3FC-A13D-4BB1-8B94-CD6B54056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41AC-A9BA-46E3-9207-F4955664C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E894-6931-4279-9143-EB3663CA3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24D0-8C45-4B01-8154-09174C4C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1723E-FA2B-4808-9A71-7379D761A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5357-7FB1-4D4E-8A65-FCDCA953D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80C4-BD16-4F3E-B219-DC547E56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702C-419A-4C85-9E69-5D56ACFA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A3EF-835A-4E6E-8A65-17C9C5B02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C9FF-987F-4113-9148-01ED52666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40E3-F0AE-4A2E-BEB3-B2EF4AE66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41DD-0301-44F6-B5D2-DB6B3BEDD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1D49-8BED-443F-9948-FE7C0EA68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8FF6-C33B-4D98-B6E3-8D9166011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6261-D056-4A3F-9872-62C1C23E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9DBD-2A39-4ADF-8455-E8629ECB0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F284-F7B1-4479-8D9D-E8C143CE1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BF73-9D68-4D6F-A587-2DE675A0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FC2A-0E98-4495-92AD-D8115835C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BAD6-C52E-47E4-A36D-FAB826F6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CA62C-AFF8-46D8-BBCB-8D096AD14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659B-239B-45C3-B8E8-58944470B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F843-4FF9-4186-AE2C-B6CF43B4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6C5D-4E23-49C2-9853-5CC351CC3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CC5D-9C02-49C2-B474-91614D93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5B6E-B4C7-4185-9D65-3EBA5154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2CC8-33D9-434C-8373-736BDEDE0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B855-A445-4AE1-AE83-951C041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C752-F7E8-438B-8E48-C71B8348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112E-CE0C-4960-8DDD-E0B71A98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DE0-8DAE-4288-BB7F-5D8524C5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9680-58BE-4D02-BBCB-A08035F46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E7A8-75F1-46D5-AF6D-1DB270B9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036D-A2DE-4F70-A949-CEBDD50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D426-8BFF-41F6-B1FC-48A6EDFA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DFF9-F41E-4146-853B-DC2007941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6761-D830-4024-AE2F-525798DCD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E1F2-4AB9-4736-8A2F-4B28C1B8C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85044-56B5-4D4F-987A-DC2878D7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340C-9934-4540-AC0C-9AD39451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C59B-0D6C-4464-AC5E-06FB333C8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02C8F-38FB-46FB-B949-ED329DEEA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994A-FB3F-4C9F-A0BD-A7C13F6B4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15745-F9C1-45F3-A53E-F98CF8F3A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17C0-ABD4-45E0-B5B5-E7752A9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A3A8-A2E0-479F-AD51-7EA7F619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6247-D7CC-4961-8D14-956716EB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12F0-2906-44DC-B6FA-1CAAC0EE7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5875-9565-43FB-81E4-88874F4F3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E024-A996-4674-BD5C-21EA3FCB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25F9-CD05-43FA-9A51-7C9509B15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8413-39EA-4399-B762-BBA7AE055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2930-99AA-4B53-A669-57F975AF3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74259-97D6-4950-97CE-5B38D105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C56D-8FE1-4640-85B8-DE24A8E3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5C03-DD2A-4273-9CF2-3531ECA4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77B3-F9B2-4732-9235-B2CD478C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8CB8-B16B-4454-9D35-F035955E2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FFD4-4AD7-4F1B-A40E-FED131414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923A-4CE1-4286-999D-7955CD65D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63D1-E51C-4A79-AC59-FC71866F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E734-2A95-41DC-B0E3-65CA50535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698A-8B76-4D08-A90C-91E81F351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87F0-AA80-4EA7-BE44-6E87732BA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19D8-8F3F-4552-A8FA-C3EDFC90B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BBF5-8CB2-4480-B431-59EC77AA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C9C9B-242D-46FA-82C6-F1D144CB7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E6CD-F60C-4FB9-84EA-334CFF7F9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24C6-1ED2-475C-BFC4-43141D342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9DE5-8FE3-4FB4-98AA-12BB426C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9578-DB19-4A2A-B3B9-C25F10C9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BC6F-9C54-45C4-ACCA-503AC563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26C0-DB92-4026-B262-6078D8BEF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1731-4314-4750-AD7F-5B0242B67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23CD-F1D9-4DB0-B48A-772901FC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28BF-7637-443C-B53E-80E934E5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85BD-B008-4872-8A10-35C74AFE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805D-ACED-451B-9383-790389D05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79C9-28C0-4C13-82F5-B77E89894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12E5-1EE2-4F85-BEB0-8CE5E5895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4DF6-3FBC-48AD-BC93-F8F88EAC1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4BDE-A03F-455E-B8B9-0EBAF436F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06C3-B401-4A57-A92E-E23823FD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D6B4-6707-4D57-A601-E2290E5C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B5684-9DC8-4B7F-8D85-F61F3C40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7006-790C-4F00-AB65-A903A5A4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E143-8DCA-4C12-BA49-A5DB4A4A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F717-1016-4AA1-97A8-F852E6CA1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77D6-246F-467C-9B1F-1B064C817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6CF1-4CA5-47A9-9A8F-759F9893A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C966-970C-413B-A64E-61213D0C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0D07-B378-47FE-9011-927670ECE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5168-DB7E-48AF-9A84-01695E004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2315-99EE-41D0-BE8E-B853A29A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E98F-C989-4EFF-88EB-BAEC98FC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3A0D-4D6B-4536-9619-F5E03B22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B6BF-2A8A-4BAF-8B15-58DAAA72A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5D9C-B07B-4542-9ECB-C021D6FFB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F0C22-68B5-46D3-A130-BA54D94CB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912F1-4B87-45B6-8481-7FCEFB6C8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49EA-9758-4A0D-87A5-615EFA6AE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C43E-40AE-4408-B7EF-8804CAEA6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C8E3-8271-442A-A814-EBDAFC006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AF35-BA11-42C7-9455-E4E0FAFD8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84F4-23B5-41B5-A31F-BC2C2143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EA17-86D2-4A51-9097-51B06A621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6B42-86E2-499D-9044-175E1A67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33B5B-940E-4EC2-B62D-948836219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8D1AA-38E5-4ABA-8B98-87866E9F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25" descr="value of church, the_t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9CDB75-B7B5-4BB7-B639-00056485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142" descr="pursuing growth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0737A1-3141-4BFF-9D39-A0D2923E7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1" name="Picture 149" descr="each one reach one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68408E-E428-48A4-A294-E657339D5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5" name="Picture 134" descr="harvest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7E9366-8630-404A-B6A3-C340A4DB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96" descr="Save Yourself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A3C776-6124-4D87-BE91-7CC15C9D9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27" descr="value of church, the_c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65BF58-BD38-4107-9E5D-9F0DA8D9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5" descr="what is the church_c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99E215-C3C5-42CA-92DF-CE777CBD0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28" descr="mission, the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3B6ACE7-B3ED-47FC-A951-FB8438909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83" descr="all are welcome_c_n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199603-0C0A-4FE8-A2B3-0044C963F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146" descr="salt and light christians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DD0915-5C94-4B91-81FD-4DDAF0DF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144" descr="pour on the salt and turn on the light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C77822A-595E-44EE-A1EE-B3191F52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111" descr=" Lost_C_n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1B19BC-7E01-4990-894B-72A6AAA41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3" name="Picture 127" descr="value of church, the_c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534400" cy="8382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</a:rPr>
              <a:t>TO </a:t>
            </a:r>
            <a:r>
              <a:rPr lang="en-US" sz="4400" dirty="0" smtClean="0">
                <a:solidFill>
                  <a:schemeClr val="bg1"/>
                </a:solidFill>
              </a:rPr>
              <a:t>THE TVC </a:t>
            </a:r>
            <a:r>
              <a:rPr lang="en-US" sz="4400" dirty="0" smtClean="0">
                <a:solidFill>
                  <a:schemeClr val="bg1"/>
                </a:solidFill>
              </a:rPr>
              <a:t>CHURCH</a:t>
            </a:r>
          </a:p>
        </p:txBody>
      </p:sp>
      <p:sp>
        <p:nvSpPr>
          <p:cNvPr id="14339" name="Rectangle 27"/>
          <p:cNvSpPr txBox="1">
            <a:spLocks noChangeArrowheads="1"/>
          </p:cNvSpPr>
          <p:nvPr/>
        </p:nvSpPr>
        <p:spPr bwMode="auto">
          <a:xfrm>
            <a:off x="1981200" y="2514600"/>
            <a:ext cx="5638800" cy="14747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dirty="0">
                <a:solidFill>
                  <a:srgbClr val="FFFFFF"/>
                </a:solidFill>
              </a:rPr>
              <a:t>OUR GOAL IS SOULS.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808038"/>
          </a:xfrm>
        </p:spPr>
        <p:txBody>
          <a:bodyPr/>
          <a:lstStyle/>
          <a:p>
            <a:pPr eaLnBrk="1" hangingPunct="1"/>
            <a:r>
              <a:rPr lang="en-US" smtClean="0"/>
              <a:t>We are the Body of Christ</a:t>
            </a:r>
            <a:br>
              <a:rPr lang="en-US" smtClean="0"/>
            </a:br>
            <a:r>
              <a:rPr lang="en-US" smtClean="0"/>
              <a:t>Eph 1:22-23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2425" y="609600"/>
            <a:ext cx="8348663" cy="1524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4000" b="1" smtClean="0"/>
          </a:p>
        </p:txBody>
      </p:sp>
      <p:sp>
        <p:nvSpPr>
          <p:cNvPr id="4" name="Rectangle 3"/>
          <p:cNvSpPr/>
          <p:nvPr/>
        </p:nvSpPr>
        <p:spPr>
          <a:xfrm>
            <a:off x="73294" y="2133600"/>
            <a:ext cx="89949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“He is the HEAD but you </a:t>
            </a:r>
          </a:p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His HANDS and FEET.”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7239000" cy="2819400"/>
          </a:xfrm>
        </p:spPr>
        <p:txBody>
          <a:bodyPr/>
          <a:lstStyle/>
          <a:p>
            <a:pPr eaLnBrk="1" hangingPunct="1"/>
            <a:r>
              <a:rPr lang="en-US" sz="4400" b="1" smtClean="0"/>
              <a:t>WE MUST HAVE MORE GENUINE CONCERN FOR THE LOST!   </a:t>
            </a:r>
          </a:p>
          <a:p>
            <a:pPr eaLnBrk="1" hangingPunct="1"/>
            <a:r>
              <a:rPr lang="en-US" sz="3600" b="1" smtClean="0"/>
              <a:t>JUDE 22,  MATT 7:12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562600"/>
            <a:ext cx="77898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98463" y="144463"/>
            <a:ext cx="8077200" cy="7699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855406" y="1052052"/>
            <a:ext cx="71628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SOMETIMES INSTEAD OF AN OUT REACH WE HAVE AN IN-DRAG.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562600"/>
            <a:ext cx="77898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98463" y="144463"/>
            <a:ext cx="8077200" cy="7699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How is the need to be fulfilled?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855406" y="1052052"/>
            <a:ext cx="71628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THROUGH THE LORD’S MASTER PLAN OF EVANGELISM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u="sng" smtClean="0"/>
              <a:t>The Lord’s Master Plan</a:t>
            </a:r>
            <a:br>
              <a:rPr lang="en-US" u="sng" smtClean="0"/>
            </a:br>
            <a:r>
              <a:rPr lang="en-US" smtClean="0"/>
              <a:t>II Tim 2:2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2971800"/>
          </a:xfrm>
        </p:spPr>
        <p:txBody>
          <a:bodyPr/>
          <a:lstStyle/>
          <a:p>
            <a:pPr eaLnBrk="1" hangingPunct="1"/>
            <a:r>
              <a:rPr lang="en-US" sz="4000" smtClean="0"/>
              <a:t>The </a:t>
            </a:r>
            <a:r>
              <a:rPr lang="en-US" sz="4000" b="1" smtClean="0"/>
              <a:t>GREAT COMMISSION </a:t>
            </a:r>
            <a:r>
              <a:rPr lang="en-US" sz="4000" smtClean="0"/>
              <a:t>was fulfilled in only 29 years! (Col 1:23)</a:t>
            </a:r>
          </a:p>
          <a:p>
            <a:pPr eaLnBrk="1" hangingPunct="1"/>
            <a:r>
              <a:rPr lang="en-US" sz="4000" b="1" smtClean="0"/>
              <a:t>HOW?</a:t>
            </a:r>
            <a:r>
              <a:rPr lang="en-US" sz="4000" smtClean="0"/>
              <a:t>                  X not </a:t>
            </a:r>
            <a:r>
              <a:rPr lang="en-US" sz="5400" smtClean="0"/>
              <a:t>+</a:t>
            </a:r>
          </a:p>
          <a:p>
            <a:pPr eaLnBrk="1" hangingPunct="1"/>
            <a:endParaRPr lang="en-US" sz="5400" smtClean="0"/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</p:txBody>
      </p:sp>
      <p:sp>
        <p:nvSpPr>
          <p:cNvPr id="2" name="Rectangle 1"/>
          <p:cNvSpPr/>
          <p:nvPr/>
        </p:nvSpPr>
        <p:spPr>
          <a:xfrm>
            <a:off x="1295400" y="5715000"/>
            <a:ext cx="630172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541588" y="3322638"/>
            <a:ext cx="1905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331788" y="0"/>
            <a:ext cx="8229600" cy="1401763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u="sng" smtClean="0"/>
              <a:t>The Lord’s Master Plan</a:t>
            </a:r>
            <a:br>
              <a:rPr lang="en-US" u="sng" smtClean="0"/>
            </a:br>
            <a:r>
              <a:rPr lang="en-US" sz="3600" smtClean="0"/>
              <a:t>II Tim 2:2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733800"/>
          </a:xfrm>
        </p:spPr>
        <p:txBody>
          <a:bodyPr/>
          <a:lstStyle/>
          <a:p>
            <a:pPr eaLnBrk="1" hangingPunct="1"/>
            <a:r>
              <a:rPr lang="en-US" sz="4000" b="1" smtClean="0"/>
              <a:t>TEACHING</a:t>
            </a:r>
            <a:r>
              <a:rPr lang="en-US" sz="4000" smtClean="0"/>
              <a:t> IS THE 2</a:t>
            </a:r>
            <a:r>
              <a:rPr lang="en-US" sz="4000" baseline="30000" smtClean="0"/>
              <a:t>nd</a:t>
            </a:r>
            <a:r>
              <a:rPr lang="en-US" sz="4000" smtClean="0"/>
              <a:t> HALF OF CHRISTIANITY. </a:t>
            </a:r>
          </a:p>
          <a:p>
            <a:pPr eaLnBrk="1" hangingPunct="1"/>
            <a:r>
              <a:rPr lang="en-US" sz="4000" smtClean="0"/>
              <a:t>EVANGELISM IS NOT COMPLETE UNTIL THE </a:t>
            </a:r>
            <a:r>
              <a:rPr lang="en-US" sz="4000" b="1" u="sng" smtClean="0"/>
              <a:t>EVANGELIZED BECOME THE EVANGELIST</a:t>
            </a:r>
            <a:r>
              <a:rPr lang="en-US" sz="4000" smtClean="0"/>
              <a:t>!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2942" y="5253335"/>
            <a:ext cx="630172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2" descr="C:\Documents and Settings\Brent Hunter.BRENT\Local Settings\Temporary Internet Files\Content.IE5\8FF6ZPVA\MP9004066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0"/>
            <a:ext cx="7924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Parable of the </a:t>
            </a:r>
          </a:p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Lighthouse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191000"/>
            <a:ext cx="723314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 PLENTEOUS </a:t>
            </a:r>
          </a:p>
          <a:p>
            <a:pPr algn="ctr">
              <a:defRPr/>
            </a:pP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BUT THE LABORERS </a:t>
            </a:r>
          </a:p>
          <a:p>
            <a:pPr algn="ctr">
              <a:defRPr/>
            </a:pP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ARE FEW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55916"/>
            <a:ext cx="8534400" cy="1150784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</a:rPr>
              <a:t>TO THE </a:t>
            </a:r>
            <a:r>
              <a:rPr lang="en-US" sz="4400" dirty="0" smtClean="0">
                <a:solidFill>
                  <a:schemeClr val="bg1"/>
                </a:solidFill>
              </a:rPr>
              <a:t>TVC </a:t>
            </a:r>
            <a:r>
              <a:rPr lang="en-US" sz="4400" dirty="0" smtClean="0">
                <a:solidFill>
                  <a:schemeClr val="bg1"/>
                </a:solidFill>
              </a:rPr>
              <a:t>CHURCH</a:t>
            </a:r>
          </a:p>
        </p:txBody>
      </p:sp>
      <p:sp>
        <p:nvSpPr>
          <p:cNvPr id="31747" name="Rectangle 27"/>
          <p:cNvSpPr txBox="1">
            <a:spLocks noChangeArrowheads="1"/>
          </p:cNvSpPr>
          <p:nvPr/>
        </p:nvSpPr>
        <p:spPr bwMode="auto">
          <a:xfrm>
            <a:off x="2133600" y="2806700"/>
            <a:ext cx="5638800" cy="14747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dirty="0">
                <a:solidFill>
                  <a:srgbClr val="FFFFFF"/>
                </a:solidFill>
              </a:rPr>
              <a:t>OUR GOAL IS SOULS.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457200"/>
            <a:ext cx="7391400" cy="1754326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57239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210175"/>
            <a:ext cx="8458201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GET BACK TO OUR MISSION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953000"/>
            <a:ext cx="59423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SAVING SOULS!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"/>
            <a:ext cx="8305800" cy="3505200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Times New Roman" pitchFamily="18" charset="0"/>
              </a:rPr>
              <a:t>Thesis:</a:t>
            </a:r>
          </a:p>
          <a:p>
            <a:pPr eaLnBrk="1" hangingPunct="1"/>
            <a:r>
              <a:rPr lang="en-US" sz="4400" i="1" smtClean="0">
                <a:latin typeface="Times New Roman" pitchFamily="18" charset="0"/>
              </a:rPr>
              <a:t>Why</a:t>
            </a:r>
            <a:r>
              <a:rPr lang="en-US" sz="4400" smtClean="0">
                <a:latin typeface="Times New Roman" pitchFamily="18" charset="0"/>
              </a:rPr>
              <a:t> are so many </a:t>
            </a:r>
            <a:r>
              <a:rPr lang="en-US" sz="4400" u="sng" smtClean="0">
                <a:latin typeface="Times New Roman" pitchFamily="18" charset="0"/>
              </a:rPr>
              <a:t>not fulfilling</a:t>
            </a:r>
            <a:r>
              <a:rPr lang="en-US" sz="4400" smtClean="0">
                <a:latin typeface="Times New Roman" pitchFamily="18" charset="0"/>
              </a:rPr>
              <a:t> it?</a:t>
            </a:r>
          </a:p>
          <a:p>
            <a:pPr eaLnBrk="1" hangingPunct="1"/>
            <a:r>
              <a:rPr lang="en-US" sz="4400" i="1" smtClean="0">
                <a:latin typeface="Times New Roman" pitchFamily="18" charset="0"/>
              </a:rPr>
              <a:t>How</a:t>
            </a:r>
            <a:r>
              <a:rPr lang="en-US" sz="4400" smtClean="0">
                <a:latin typeface="Times New Roman" pitchFamily="18" charset="0"/>
              </a:rPr>
              <a:t> it is </a:t>
            </a:r>
            <a:r>
              <a:rPr lang="en-US" sz="4400" u="sng" smtClean="0">
                <a:latin typeface="Times New Roman" pitchFamily="18" charset="0"/>
              </a:rPr>
              <a:t>to be fulfilled</a:t>
            </a:r>
            <a:r>
              <a:rPr lang="en-US" sz="440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4400" i="1" smtClean="0">
                <a:latin typeface="Times New Roman" pitchFamily="18" charset="0"/>
              </a:rPr>
              <a:t>The need </a:t>
            </a:r>
            <a:r>
              <a:rPr lang="en-US" sz="4400" smtClean="0">
                <a:latin typeface="Times New Roman" pitchFamily="18" charset="0"/>
              </a:rPr>
              <a:t>for </a:t>
            </a:r>
            <a:r>
              <a:rPr lang="en-US" sz="4400" u="sng" smtClean="0">
                <a:latin typeface="Times New Roman" pitchFamily="18" charset="0"/>
              </a:rPr>
              <a:t>personal involvement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5934670"/>
            <a:ext cx="6867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43600"/>
            <a:ext cx="69072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7200" y="-36513"/>
            <a:ext cx="80772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162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 ORIENTATION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045414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get so involved in our </a:t>
            </a:r>
            <a:r>
              <a:rPr lang="en-US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tasks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we fail to see the </a:t>
            </a:r>
            <a:r>
              <a:rPr lang="en-US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REASON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behind the tasks.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Brent Hunter.BRENT\Local Settings\Temporary Internet Files\Content.IE5\49GCDZZY\MP900448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3292475"/>
            <a:ext cx="8382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715000"/>
            <a:ext cx="69072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-36513"/>
            <a:ext cx="83820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The game of FIRE HOUSE</a:t>
            </a:r>
          </a:p>
        </p:txBody>
      </p:sp>
      <p:pic>
        <p:nvPicPr>
          <p:cNvPr id="21509" name="Picture 2" descr="C:\Documents and Settings\Brent Hunter.BRENT\Local Settings\Temporary Internet Files\Content.IE5\49GCDZZY\MC9002972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0"/>
            <a:ext cx="10175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Documents and Settings\Brent Hunter.BRENT\Local Settings\Temporary Internet Files\Content.IE5\EVPEQB4M\MP90004995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49325"/>
            <a:ext cx="2057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C:\Documents and Settings\Brent Hunter.BRENT\Local Settings\Temporary Internet Files\Content.IE5\ID442VB2\MP90044868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949325"/>
            <a:ext cx="10795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Documents and Settings\Brent Hunter.BRENT\Local Settings\Temporary Internet Files\Content.IE5\49GCDZZY\MC9002972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-7938"/>
            <a:ext cx="99060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C:\Documents and Settings\Brent Hunter.BRENT\Local Settings\Temporary Internet Files\Content.IE5\8FF6ZPVA\MC90029089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717550"/>
            <a:ext cx="19716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5483" y="2324654"/>
            <a:ext cx="29718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Driver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1" y="2324655"/>
            <a:ext cx="322241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Hook up hose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7016" y="2255293"/>
            <a:ext cx="3280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Hold the hose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024" y="3352800"/>
            <a:ext cx="8378175" cy="240065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JOB IS . . PUT OUT </a:t>
            </a:r>
            <a:r>
              <a:rPr lang="en-US" sz="96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FIRES!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43600"/>
            <a:ext cx="69072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7200" y="-36513"/>
            <a:ext cx="80772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153400" cy="212365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Lord’s church </a:t>
            </a:r>
            <a:r>
              <a:rPr lang="en-US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 not be so </a:t>
            </a:r>
            <a:r>
              <a:rPr lang="en-US" sz="4400" b="1" i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 oriented </a:t>
            </a:r>
            <a:r>
              <a:rPr lang="en-US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we forget to be </a:t>
            </a:r>
            <a:r>
              <a:rPr lang="en-US" sz="4400" b="1" i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SOUL oriented.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562600"/>
            <a:ext cx="77898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98463" y="144463"/>
            <a:ext cx="8077200" cy="7699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162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 MUCH TIME IN THE HUDDLE</a:t>
            </a:r>
          </a:p>
        </p:txBody>
      </p:sp>
      <p:pic>
        <p:nvPicPr>
          <p:cNvPr id="59394" name="Picture 2" descr="C:\Documents and Settings\Brent Hunter.BRENT\Local Settings\Temporary Internet Files\Content.IE5\ID442VB2\MP9002893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68600"/>
            <a:ext cx="4724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277</Words>
  <Application>Microsoft Office PowerPoint</Application>
  <PresentationFormat>On-screen Show (4:3)</PresentationFormat>
  <Paragraphs>49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Times New Roman</vt:lpstr>
      <vt:lpstr>Default Design</vt:lpstr>
      <vt:lpstr>Custom Design</vt:lpstr>
      <vt:lpstr>1_Custom Design</vt:lpstr>
      <vt:lpstr>1_Default Design</vt:lpstr>
      <vt:lpstr>2_Custom Design</vt:lpstr>
      <vt:lpstr>2_Default Design</vt:lpstr>
      <vt:lpstr>3_Default Design</vt:lpstr>
      <vt:lpstr>3_Custom Design</vt:lpstr>
      <vt:lpstr>4_Custom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the Body of Christ Eph 1:22-23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Lord’s Master Plan II Tim 2:2</vt:lpstr>
      <vt:lpstr>The Lord’s Master Plan II Tim 2:2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Brent Hunter</cp:lastModifiedBy>
  <cp:revision>165</cp:revision>
  <dcterms:created xsi:type="dcterms:W3CDTF">2005-04-15T19:25:47Z</dcterms:created>
  <dcterms:modified xsi:type="dcterms:W3CDTF">2014-03-14T07:56:42Z</dcterms:modified>
</cp:coreProperties>
</file>